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A_95929AA1.xml" ContentType="application/vnd.ms-powerpoint.comment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4"/>
    <p:sldMasterId id="2147483685" r:id="rId5"/>
  </p:sldMasterIdLst>
  <p:notesMasterIdLst>
    <p:notesMasterId r:id="rId20"/>
  </p:notesMasterIdLst>
  <p:sldIdLst>
    <p:sldId id="256" r:id="rId6"/>
    <p:sldId id="288" r:id="rId7"/>
    <p:sldId id="260" r:id="rId8"/>
    <p:sldId id="268" r:id="rId9"/>
    <p:sldId id="269" r:id="rId10"/>
    <p:sldId id="271" r:id="rId11"/>
    <p:sldId id="273" r:id="rId12"/>
    <p:sldId id="266" r:id="rId13"/>
    <p:sldId id="267" r:id="rId14"/>
    <p:sldId id="276" r:id="rId15"/>
    <p:sldId id="274" r:id="rId16"/>
    <p:sldId id="275" r:id="rId17"/>
    <p:sldId id="292" r:id="rId18"/>
    <p:sldId id="290" r:id="rId19"/>
  </p:sldIdLst>
  <p:sldSz cx="24382413" cy="13716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Korolev Light" panose="02000506000000020004" pitchFamily="50" charset="0"/>
      <p:regular r:id="rId25"/>
      <p:italic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  <p:embeddedFont>
      <p:font typeface="Work Sans" pitchFamily="2" charset="0"/>
      <p:regular r:id="rId31"/>
      <p:italic r:id="rId32"/>
      <p:boldItalic r:id="rId33"/>
    </p:embeddedFont>
    <p:embeddedFont>
      <p:font typeface="Work Sans Light" pitchFamily="2" charset="0"/>
      <p:regular r:id="rId34"/>
      <p: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C4E932-676E-8BDD-12E0-D86DE5C2C0EE}" name="Suzanne Breman-Vrijmoed" initials="SBV" userId="S::Breman@ce.nl::661f6c37-101a-4a4d-b6cf-e52c084dc1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D554EA-FCE8-4D4A-802C-7B78D583C9AF}" v="106" dt="2022-10-07T14:22:07.201"/>
    <p1510:client id="{733D6574-206C-498C-93AD-E72C481B00FF}" v="62" dt="2022-10-07T13:23:21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6327"/>
  </p:normalViewPr>
  <p:slideViewPr>
    <p:cSldViewPr snapToGrid="0" snapToObjects="1">
      <p:cViewPr varScale="1">
        <p:scale>
          <a:sx n="42" d="100"/>
          <a:sy n="42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islaine Duvalois" userId="db5cff0f-7637-4222-867d-16f86090874e" providerId="ADAL" clId="{4BD554EA-FCE8-4D4A-802C-7B78D583C9AF}"/>
    <pc:docChg chg="undo redo custSel addSld delSld modSld">
      <pc:chgData name="Ghislaine Duvalois" userId="db5cff0f-7637-4222-867d-16f86090874e" providerId="ADAL" clId="{4BD554EA-FCE8-4D4A-802C-7B78D583C9AF}" dt="2022-10-07T14:22:50.438" v="753" actId="1076"/>
      <pc:docMkLst>
        <pc:docMk/>
      </pc:docMkLst>
      <pc:sldChg chg="modSp mod">
        <pc:chgData name="Ghislaine Duvalois" userId="db5cff0f-7637-4222-867d-16f86090874e" providerId="ADAL" clId="{4BD554EA-FCE8-4D4A-802C-7B78D583C9AF}" dt="2022-10-07T14:05:18.618" v="109" actId="20577"/>
        <pc:sldMkLst>
          <pc:docMk/>
          <pc:sldMk cId="3188689119" sldId="256"/>
        </pc:sldMkLst>
        <pc:spChg chg="mod">
          <ac:chgData name="Ghislaine Duvalois" userId="db5cff0f-7637-4222-867d-16f86090874e" providerId="ADAL" clId="{4BD554EA-FCE8-4D4A-802C-7B78D583C9AF}" dt="2022-10-07T14:05:18.618" v="109" actId="20577"/>
          <ac:spMkLst>
            <pc:docMk/>
            <pc:sldMk cId="3188689119" sldId="256"/>
            <ac:spMk id="3" creationId="{775F7169-AC3E-7E49-A064-512A748B7EC2}"/>
          </ac:spMkLst>
        </pc:spChg>
      </pc:sldChg>
      <pc:sldChg chg="del">
        <pc:chgData name="Ghislaine Duvalois" userId="db5cff0f-7637-4222-867d-16f86090874e" providerId="ADAL" clId="{4BD554EA-FCE8-4D4A-802C-7B78D583C9AF}" dt="2022-10-07T14:20:07.407" v="643"/>
        <pc:sldMkLst>
          <pc:docMk/>
          <pc:sldMk cId="2160648598" sldId="260"/>
        </pc:sldMkLst>
      </pc:sldChg>
      <pc:sldChg chg="del">
        <pc:chgData name="Ghislaine Duvalois" userId="db5cff0f-7637-4222-867d-16f86090874e" providerId="ADAL" clId="{4BD554EA-FCE8-4D4A-802C-7B78D583C9AF}" dt="2022-10-07T14:20:07.407" v="643"/>
        <pc:sldMkLst>
          <pc:docMk/>
          <pc:sldMk cId="2509413025" sldId="266"/>
        </pc:sldMkLst>
      </pc:sldChg>
      <pc:sldChg chg="del">
        <pc:chgData name="Ghislaine Duvalois" userId="db5cff0f-7637-4222-867d-16f86090874e" providerId="ADAL" clId="{4BD554EA-FCE8-4D4A-802C-7B78D583C9AF}" dt="2022-10-07T14:20:07.407" v="643"/>
        <pc:sldMkLst>
          <pc:docMk/>
          <pc:sldMk cId="588010214" sldId="267"/>
        </pc:sldMkLst>
      </pc:sldChg>
      <pc:sldChg chg="del">
        <pc:chgData name="Ghislaine Duvalois" userId="db5cff0f-7637-4222-867d-16f86090874e" providerId="ADAL" clId="{4BD554EA-FCE8-4D4A-802C-7B78D583C9AF}" dt="2022-10-07T14:20:07.407" v="643"/>
        <pc:sldMkLst>
          <pc:docMk/>
          <pc:sldMk cId="1347460993" sldId="268"/>
        </pc:sldMkLst>
      </pc:sldChg>
      <pc:sldChg chg="del">
        <pc:chgData name="Ghislaine Duvalois" userId="db5cff0f-7637-4222-867d-16f86090874e" providerId="ADAL" clId="{4BD554EA-FCE8-4D4A-802C-7B78D583C9AF}" dt="2022-10-07T14:20:07.407" v="643"/>
        <pc:sldMkLst>
          <pc:docMk/>
          <pc:sldMk cId="3892245834" sldId="269"/>
        </pc:sldMkLst>
      </pc:sldChg>
      <pc:sldChg chg="del">
        <pc:chgData name="Ghislaine Duvalois" userId="db5cff0f-7637-4222-867d-16f86090874e" providerId="ADAL" clId="{4BD554EA-FCE8-4D4A-802C-7B78D583C9AF}" dt="2022-10-07T14:20:07.407" v="643"/>
        <pc:sldMkLst>
          <pc:docMk/>
          <pc:sldMk cId="2393338478" sldId="271"/>
        </pc:sldMkLst>
      </pc:sldChg>
      <pc:sldChg chg="del">
        <pc:chgData name="Ghislaine Duvalois" userId="db5cff0f-7637-4222-867d-16f86090874e" providerId="ADAL" clId="{4BD554EA-FCE8-4D4A-802C-7B78D583C9AF}" dt="2022-10-07T14:20:07.407" v="643"/>
        <pc:sldMkLst>
          <pc:docMk/>
          <pc:sldMk cId="3215037091" sldId="273"/>
        </pc:sldMkLst>
      </pc:sldChg>
      <pc:sldChg chg="del">
        <pc:chgData name="Ghislaine Duvalois" userId="db5cff0f-7637-4222-867d-16f86090874e" providerId="ADAL" clId="{4BD554EA-FCE8-4D4A-802C-7B78D583C9AF}" dt="2022-10-07T14:20:07.407" v="643"/>
        <pc:sldMkLst>
          <pc:docMk/>
          <pc:sldMk cId="2618922746" sldId="274"/>
        </pc:sldMkLst>
      </pc:sldChg>
      <pc:sldChg chg="del">
        <pc:chgData name="Ghislaine Duvalois" userId="db5cff0f-7637-4222-867d-16f86090874e" providerId="ADAL" clId="{4BD554EA-FCE8-4D4A-802C-7B78D583C9AF}" dt="2022-10-07T14:20:07.407" v="643"/>
        <pc:sldMkLst>
          <pc:docMk/>
          <pc:sldMk cId="2714876729" sldId="275"/>
        </pc:sldMkLst>
      </pc:sldChg>
      <pc:sldChg chg="del">
        <pc:chgData name="Ghislaine Duvalois" userId="db5cff0f-7637-4222-867d-16f86090874e" providerId="ADAL" clId="{4BD554EA-FCE8-4D4A-802C-7B78D583C9AF}" dt="2022-10-07T14:20:07.407" v="643"/>
        <pc:sldMkLst>
          <pc:docMk/>
          <pc:sldMk cId="2011185907" sldId="276"/>
        </pc:sldMkLst>
      </pc:sldChg>
      <pc:sldChg chg="del">
        <pc:chgData name="Ghislaine Duvalois" userId="db5cff0f-7637-4222-867d-16f86090874e" providerId="ADAL" clId="{4BD554EA-FCE8-4D4A-802C-7B78D583C9AF}" dt="2022-10-07T14:20:26.532" v="645" actId="47"/>
        <pc:sldMkLst>
          <pc:docMk/>
          <pc:sldMk cId="2262943783" sldId="278"/>
        </pc:sldMkLst>
      </pc:sldChg>
      <pc:sldChg chg="addSp delSp modSp mod">
        <pc:chgData name="Ghislaine Duvalois" userId="db5cff0f-7637-4222-867d-16f86090874e" providerId="ADAL" clId="{4BD554EA-FCE8-4D4A-802C-7B78D583C9AF}" dt="2022-10-07T14:17:28.890" v="642" actId="20577"/>
        <pc:sldMkLst>
          <pc:docMk/>
          <pc:sldMk cId="149406455" sldId="288"/>
        </pc:sldMkLst>
        <pc:spChg chg="add">
          <ac:chgData name="Ghislaine Duvalois" userId="db5cff0f-7637-4222-867d-16f86090874e" providerId="ADAL" clId="{4BD554EA-FCE8-4D4A-802C-7B78D583C9AF}" dt="2022-10-07T14:07:38.218" v="275"/>
          <ac:spMkLst>
            <pc:docMk/>
            <pc:sldMk cId="149406455" sldId="288"/>
            <ac:spMk id="3" creationId="{D2525BDD-A16D-D803-7683-FFC90D923165}"/>
          </ac:spMkLst>
        </pc:spChg>
        <pc:spChg chg="del">
          <ac:chgData name="Ghislaine Duvalois" userId="db5cff0f-7637-4222-867d-16f86090874e" providerId="ADAL" clId="{4BD554EA-FCE8-4D4A-802C-7B78D583C9AF}" dt="2022-10-07T14:13:14.602" v="394" actId="478"/>
          <ac:spMkLst>
            <pc:docMk/>
            <pc:sldMk cId="149406455" sldId="288"/>
            <ac:spMk id="12" creationId="{7592B702-62D4-9B26-3A10-89337BFDF995}"/>
          </ac:spMkLst>
        </pc:spChg>
        <pc:spChg chg="del">
          <ac:chgData name="Ghislaine Duvalois" userId="db5cff0f-7637-4222-867d-16f86090874e" providerId="ADAL" clId="{4BD554EA-FCE8-4D4A-802C-7B78D583C9AF}" dt="2022-10-07T14:10:14.970" v="331" actId="478"/>
          <ac:spMkLst>
            <pc:docMk/>
            <pc:sldMk cId="149406455" sldId="288"/>
            <ac:spMk id="13" creationId="{F2D51BD8-DAA5-9F26-BA2B-57CA8D994DAA}"/>
          </ac:spMkLst>
        </pc:spChg>
        <pc:spChg chg="del">
          <ac:chgData name="Ghislaine Duvalois" userId="db5cff0f-7637-4222-867d-16f86090874e" providerId="ADAL" clId="{4BD554EA-FCE8-4D4A-802C-7B78D583C9AF}" dt="2022-10-07T14:06:05" v="259" actId="478"/>
          <ac:spMkLst>
            <pc:docMk/>
            <pc:sldMk cId="149406455" sldId="288"/>
            <ac:spMk id="14" creationId="{32EFF8A1-AC22-A40A-0DA4-2F28A1350867}"/>
          </ac:spMkLst>
        </pc:spChg>
        <pc:spChg chg="del">
          <ac:chgData name="Ghislaine Duvalois" userId="db5cff0f-7637-4222-867d-16f86090874e" providerId="ADAL" clId="{4BD554EA-FCE8-4D4A-802C-7B78D583C9AF}" dt="2022-10-07T14:06:06.265" v="260" actId="478"/>
          <ac:spMkLst>
            <pc:docMk/>
            <pc:sldMk cId="149406455" sldId="288"/>
            <ac:spMk id="15" creationId="{6BA4C134-AD7A-8E00-5C9B-E467C23FF03F}"/>
          </ac:spMkLst>
        </pc:spChg>
        <pc:spChg chg="del">
          <ac:chgData name="Ghislaine Duvalois" userId="db5cff0f-7637-4222-867d-16f86090874e" providerId="ADAL" clId="{4BD554EA-FCE8-4D4A-802C-7B78D583C9AF}" dt="2022-10-07T14:06:08.103" v="261" actId="478"/>
          <ac:spMkLst>
            <pc:docMk/>
            <pc:sldMk cId="149406455" sldId="288"/>
            <ac:spMk id="16" creationId="{62E16085-9930-CF85-8522-B425F49E3414}"/>
          </ac:spMkLst>
        </pc:spChg>
        <pc:spChg chg="del mod">
          <ac:chgData name="Ghislaine Duvalois" userId="db5cff0f-7637-4222-867d-16f86090874e" providerId="ADAL" clId="{4BD554EA-FCE8-4D4A-802C-7B78D583C9AF}" dt="2022-10-07T14:16:21.019" v="556"/>
          <ac:spMkLst>
            <pc:docMk/>
            <pc:sldMk cId="149406455" sldId="288"/>
            <ac:spMk id="17" creationId="{C773BFDD-1CF7-D29A-1CFC-8270C7DB9B6A}"/>
          </ac:spMkLst>
        </pc:spChg>
        <pc:spChg chg="del">
          <ac:chgData name="Ghislaine Duvalois" userId="db5cff0f-7637-4222-867d-16f86090874e" providerId="ADAL" clId="{4BD554EA-FCE8-4D4A-802C-7B78D583C9AF}" dt="2022-10-07T14:06:11.949" v="263" actId="478"/>
          <ac:spMkLst>
            <pc:docMk/>
            <pc:sldMk cId="149406455" sldId="288"/>
            <ac:spMk id="18" creationId="{0CE214A2-6767-213F-4643-293E00AD133C}"/>
          </ac:spMkLst>
        </pc:spChg>
        <pc:spChg chg="del">
          <ac:chgData name="Ghislaine Duvalois" userId="db5cff0f-7637-4222-867d-16f86090874e" providerId="ADAL" clId="{4BD554EA-FCE8-4D4A-802C-7B78D583C9AF}" dt="2022-10-07T14:06:10.215" v="262" actId="478"/>
          <ac:spMkLst>
            <pc:docMk/>
            <pc:sldMk cId="149406455" sldId="288"/>
            <ac:spMk id="19" creationId="{620BB6D7-FFFD-E96D-C293-56C88E343F57}"/>
          </ac:spMkLst>
        </pc:spChg>
        <pc:spChg chg="mod">
          <ac:chgData name="Ghislaine Duvalois" userId="db5cff0f-7637-4222-867d-16f86090874e" providerId="ADAL" clId="{4BD554EA-FCE8-4D4A-802C-7B78D583C9AF}" dt="2022-10-07T14:05:56.163" v="252" actId="20577"/>
          <ac:spMkLst>
            <pc:docMk/>
            <pc:sldMk cId="149406455" sldId="288"/>
            <ac:spMk id="20" creationId="{52EBC6FD-F7A3-5566-38AC-08DAD3595166}"/>
          </ac:spMkLst>
        </pc:spChg>
        <pc:spChg chg="add mod">
          <ac:chgData name="Ghislaine Duvalois" userId="db5cff0f-7637-4222-867d-16f86090874e" providerId="ADAL" clId="{4BD554EA-FCE8-4D4A-802C-7B78D583C9AF}" dt="2022-10-07T14:14:23.297" v="508" actId="255"/>
          <ac:spMkLst>
            <pc:docMk/>
            <pc:sldMk cId="149406455" sldId="288"/>
            <ac:spMk id="21" creationId="{3DEE06D4-50B9-0A76-2774-847E62AF4951}"/>
          </ac:spMkLst>
        </pc:spChg>
        <pc:spChg chg="add mod">
          <ac:chgData name="Ghislaine Duvalois" userId="db5cff0f-7637-4222-867d-16f86090874e" providerId="ADAL" clId="{4BD554EA-FCE8-4D4A-802C-7B78D583C9AF}" dt="2022-10-07T14:17:28.890" v="642" actId="20577"/>
          <ac:spMkLst>
            <pc:docMk/>
            <pc:sldMk cId="149406455" sldId="288"/>
            <ac:spMk id="22" creationId="{88690602-F4C4-09C6-F513-6E0774958D64}"/>
          </ac:spMkLst>
        </pc:spChg>
        <pc:spChg chg="add mod">
          <ac:chgData name="Ghislaine Duvalois" userId="db5cff0f-7637-4222-867d-16f86090874e" providerId="ADAL" clId="{4BD554EA-FCE8-4D4A-802C-7B78D583C9AF}" dt="2022-10-07T14:13:07.240" v="393" actId="1076"/>
          <ac:spMkLst>
            <pc:docMk/>
            <pc:sldMk cId="149406455" sldId="288"/>
            <ac:spMk id="23" creationId="{E6C8D9AA-6A85-C8E0-1C9D-26C8A1339AA0}"/>
          </ac:spMkLst>
        </pc:spChg>
        <pc:spChg chg="add mod">
          <ac:chgData name="Ghislaine Duvalois" userId="db5cff0f-7637-4222-867d-16f86090874e" providerId="ADAL" clId="{4BD554EA-FCE8-4D4A-802C-7B78D583C9AF}" dt="2022-10-07T14:17:01.738" v="600" actId="20577"/>
          <ac:spMkLst>
            <pc:docMk/>
            <pc:sldMk cId="149406455" sldId="288"/>
            <ac:spMk id="24" creationId="{192D973B-AEB5-1E65-0AE2-4EC06CAB06D5}"/>
          </ac:spMkLst>
        </pc:spChg>
        <pc:spChg chg="add mod">
          <ac:chgData name="Ghislaine Duvalois" userId="db5cff0f-7637-4222-867d-16f86090874e" providerId="ADAL" clId="{4BD554EA-FCE8-4D4A-802C-7B78D583C9AF}" dt="2022-10-07T14:13:45.907" v="458" actId="20577"/>
          <ac:spMkLst>
            <pc:docMk/>
            <pc:sldMk cId="149406455" sldId="288"/>
            <ac:spMk id="25" creationId="{8F2EDC7C-8F21-6B81-5ECB-D5E3A8CF5E99}"/>
          </ac:spMkLst>
        </pc:spChg>
        <pc:spChg chg="add mod">
          <ac:chgData name="Ghislaine Duvalois" userId="db5cff0f-7637-4222-867d-16f86090874e" providerId="ADAL" clId="{4BD554EA-FCE8-4D4A-802C-7B78D583C9AF}" dt="2022-10-07T14:17:14.621" v="610" actId="255"/>
          <ac:spMkLst>
            <pc:docMk/>
            <pc:sldMk cId="149406455" sldId="288"/>
            <ac:spMk id="26" creationId="{DD82B6F6-74CC-7D63-D387-A64DE5702B44}"/>
          </ac:spMkLst>
        </pc:spChg>
        <pc:picChg chg="add del mod">
          <ac:chgData name="Ghislaine Duvalois" userId="db5cff0f-7637-4222-867d-16f86090874e" providerId="ADAL" clId="{4BD554EA-FCE8-4D4A-802C-7B78D583C9AF}" dt="2022-10-07T14:08:15.016" v="295"/>
          <ac:picMkLst>
            <pc:docMk/>
            <pc:sldMk cId="149406455" sldId="288"/>
            <ac:picMk id="4" creationId="{FBE9D132-6F7E-15CA-7BC0-52EFC25A3614}"/>
          </ac:picMkLst>
        </pc:picChg>
        <pc:picChg chg="add del mod">
          <ac:chgData name="Ghislaine Duvalois" userId="db5cff0f-7637-4222-867d-16f86090874e" providerId="ADAL" clId="{4BD554EA-FCE8-4D4A-802C-7B78D583C9AF}" dt="2022-10-07T14:08:12.576" v="292"/>
          <ac:picMkLst>
            <pc:docMk/>
            <pc:sldMk cId="149406455" sldId="288"/>
            <ac:picMk id="5" creationId="{76D62225-6E40-A869-D0A4-3BC7C41716F2}"/>
          </ac:picMkLst>
        </pc:picChg>
        <pc:picChg chg="add del mod">
          <ac:chgData name="Ghislaine Duvalois" userId="db5cff0f-7637-4222-867d-16f86090874e" providerId="ADAL" clId="{4BD554EA-FCE8-4D4A-802C-7B78D583C9AF}" dt="2022-10-07T14:08:31.844" v="303"/>
          <ac:picMkLst>
            <pc:docMk/>
            <pc:sldMk cId="149406455" sldId="288"/>
            <ac:picMk id="6" creationId="{8550071F-41C2-3DBF-8EB4-F3C3F15715EB}"/>
          </ac:picMkLst>
        </pc:picChg>
        <pc:picChg chg="del">
          <ac:chgData name="Ghislaine Duvalois" userId="db5cff0f-7637-4222-867d-16f86090874e" providerId="ADAL" clId="{4BD554EA-FCE8-4D4A-802C-7B78D583C9AF}" dt="2022-10-07T14:05:58.890" v="253" actId="478"/>
          <ac:picMkLst>
            <pc:docMk/>
            <pc:sldMk cId="149406455" sldId="288"/>
            <ac:picMk id="7" creationId="{AEBD087D-F2C8-4126-6112-D4B9EF5D44E8}"/>
          </ac:picMkLst>
        </pc:picChg>
        <pc:picChg chg="del">
          <ac:chgData name="Ghislaine Duvalois" userId="db5cff0f-7637-4222-867d-16f86090874e" providerId="ADAL" clId="{4BD554EA-FCE8-4D4A-802C-7B78D583C9AF}" dt="2022-10-07T14:06:01.187" v="256" actId="478"/>
          <ac:picMkLst>
            <pc:docMk/>
            <pc:sldMk cId="149406455" sldId="288"/>
            <ac:picMk id="8" creationId="{08CFA7B3-BEF0-C379-78F1-A0249B1F5FF7}"/>
          </ac:picMkLst>
        </pc:picChg>
        <pc:picChg chg="del">
          <ac:chgData name="Ghislaine Duvalois" userId="db5cff0f-7637-4222-867d-16f86090874e" providerId="ADAL" clId="{4BD554EA-FCE8-4D4A-802C-7B78D583C9AF}" dt="2022-10-07T14:06:01.655" v="257" actId="478"/>
          <ac:picMkLst>
            <pc:docMk/>
            <pc:sldMk cId="149406455" sldId="288"/>
            <ac:picMk id="9" creationId="{5CD42DD6-0E20-51CF-933E-982C90729F67}"/>
          </ac:picMkLst>
        </pc:picChg>
        <pc:picChg chg="add del mod">
          <ac:chgData name="Ghislaine Duvalois" userId="db5cff0f-7637-4222-867d-16f86090874e" providerId="ADAL" clId="{4BD554EA-FCE8-4D4A-802C-7B78D583C9AF}" dt="2022-10-07T14:07:03.237" v="271" actId="21"/>
          <ac:picMkLst>
            <pc:docMk/>
            <pc:sldMk cId="149406455" sldId="288"/>
            <ac:picMk id="1026" creationId="{E6CB6A3D-9A51-E164-8FB3-FD3D6A8B6F17}"/>
          </ac:picMkLst>
        </pc:picChg>
        <pc:picChg chg="add del mod">
          <ac:chgData name="Ghislaine Duvalois" userId="db5cff0f-7637-4222-867d-16f86090874e" providerId="ADAL" clId="{4BD554EA-FCE8-4D4A-802C-7B78D583C9AF}" dt="2022-10-07T14:07:03.237" v="271" actId="21"/>
          <ac:picMkLst>
            <pc:docMk/>
            <pc:sldMk cId="149406455" sldId="288"/>
            <ac:picMk id="1027" creationId="{DC17DD2C-C488-24EA-7BDC-D0B42D25FF32}"/>
          </ac:picMkLst>
        </pc:picChg>
        <pc:picChg chg="add del mod">
          <ac:chgData name="Ghislaine Duvalois" userId="db5cff0f-7637-4222-867d-16f86090874e" providerId="ADAL" clId="{4BD554EA-FCE8-4D4A-802C-7B78D583C9AF}" dt="2022-10-07T14:07:03.237" v="271" actId="21"/>
          <ac:picMkLst>
            <pc:docMk/>
            <pc:sldMk cId="149406455" sldId="288"/>
            <ac:picMk id="1028" creationId="{5A982A41-14EF-EDA6-C955-D68F7471C053}"/>
          </ac:picMkLst>
        </pc:picChg>
        <pc:picChg chg="add del mod">
          <ac:chgData name="Ghislaine Duvalois" userId="db5cff0f-7637-4222-867d-16f86090874e" providerId="ADAL" clId="{4BD554EA-FCE8-4D4A-802C-7B78D583C9AF}" dt="2022-10-07T14:07:03.237" v="271" actId="21"/>
          <ac:picMkLst>
            <pc:docMk/>
            <pc:sldMk cId="149406455" sldId="288"/>
            <ac:picMk id="1029" creationId="{08153A5A-19ED-FDF3-820E-97350FD01332}"/>
          </ac:picMkLst>
        </pc:picChg>
        <pc:picChg chg="add mod">
          <ac:chgData name="Ghislaine Duvalois" userId="db5cff0f-7637-4222-867d-16f86090874e" providerId="ADAL" clId="{4BD554EA-FCE8-4D4A-802C-7B78D583C9AF}" dt="2022-10-07T14:12:58.388" v="390" actId="1076"/>
          <ac:picMkLst>
            <pc:docMk/>
            <pc:sldMk cId="149406455" sldId="288"/>
            <ac:picMk id="1031" creationId="{150D3FB4-569D-6FDB-158D-67BE3E5FD27F}"/>
          </ac:picMkLst>
        </pc:picChg>
        <pc:picChg chg="add mod">
          <ac:chgData name="Ghislaine Duvalois" userId="db5cff0f-7637-4222-867d-16f86090874e" providerId="ADAL" clId="{4BD554EA-FCE8-4D4A-802C-7B78D583C9AF}" dt="2022-10-07T14:10:37.369" v="340" actId="1076"/>
          <ac:picMkLst>
            <pc:docMk/>
            <pc:sldMk cId="149406455" sldId="288"/>
            <ac:picMk id="1032" creationId="{85C60258-04CF-1CF9-65C1-4A8176A63A08}"/>
          </ac:picMkLst>
        </pc:picChg>
        <pc:picChg chg="add del mod">
          <ac:chgData name="Ghislaine Duvalois" userId="db5cff0f-7637-4222-867d-16f86090874e" providerId="ADAL" clId="{4BD554EA-FCE8-4D4A-802C-7B78D583C9AF}" dt="2022-10-07T14:08:16.790" v="296"/>
          <ac:picMkLst>
            <pc:docMk/>
            <pc:sldMk cId="149406455" sldId="288"/>
            <ac:picMk id="1034" creationId="{2D304BF8-EF72-A8C7-0F83-0B614831FECD}"/>
          </ac:picMkLst>
        </pc:picChg>
        <pc:picChg chg="add del mod">
          <ac:chgData name="Ghislaine Duvalois" userId="db5cff0f-7637-4222-867d-16f86090874e" providerId="ADAL" clId="{4BD554EA-FCE8-4D4A-802C-7B78D583C9AF}" dt="2022-10-07T14:08:16.790" v="296"/>
          <ac:picMkLst>
            <pc:docMk/>
            <pc:sldMk cId="149406455" sldId="288"/>
            <ac:picMk id="1035" creationId="{65EC64F0-E8B2-AB98-BD48-FB12AE38B6C9}"/>
          </ac:picMkLst>
        </pc:picChg>
        <pc:picChg chg="add del mod">
          <ac:chgData name="Ghislaine Duvalois" userId="db5cff0f-7637-4222-867d-16f86090874e" providerId="ADAL" clId="{4BD554EA-FCE8-4D4A-802C-7B78D583C9AF}" dt="2022-10-07T14:08:15.016" v="295"/>
          <ac:picMkLst>
            <pc:docMk/>
            <pc:sldMk cId="149406455" sldId="288"/>
            <ac:picMk id="1037" creationId="{F2B093CA-9112-6EFF-61C4-1B2ADA0519FA}"/>
          </ac:picMkLst>
        </pc:picChg>
        <pc:picChg chg="del">
          <ac:chgData name="Ghislaine Duvalois" userId="db5cff0f-7637-4222-867d-16f86090874e" providerId="ADAL" clId="{4BD554EA-FCE8-4D4A-802C-7B78D583C9AF}" dt="2022-10-07T14:05:59.948" v="255" actId="478"/>
          <ac:picMkLst>
            <pc:docMk/>
            <pc:sldMk cId="149406455" sldId="288"/>
            <ac:picMk id="1038" creationId="{0D9AA06E-D5A8-6351-E409-BBC504B1C57A}"/>
          </ac:picMkLst>
        </pc:picChg>
        <pc:picChg chg="del">
          <ac:chgData name="Ghislaine Duvalois" userId="db5cff0f-7637-4222-867d-16f86090874e" providerId="ADAL" clId="{4BD554EA-FCE8-4D4A-802C-7B78D583C9AF}" dt="2022-10-07T14:05:59.420" v="254" actId="478"/>
          <ac:picMkLst>
            <pc:docMk/>
            <pc:sldMk cId="149406455" sldId="288"/>
            <ac:picMk id="1040" creationId="{B32F2838-750E-4531-5CE2-9C771EBDD4F0}"/>
          </ac:picMkLst>
        </pc:picChg>
        <pc:picChg chg="add del mod">
          <ac:chgData name="Ghislaine Duvalois" userId="db5cff0f-7637-4222-867d-16f86090874e" providerId="ADAL" clId="{4BD554EA-FCE8-4D4A-802C-7B78D583C9AF}" dt="2022-10-07T14:08:12.576" v="292"/>
          <ac:picMkLst>
            <pc:docMk/>
            <pc:sldMk cId="149406455" sldId="288"/>
            <ac:picMk id="1041" creationId="{57EEEE76-C92B-536D-1308-8BF31C39991E}"/>
          </ac:picMkLst>
        </pc:picChg>
        <pc:picChg chg="add del mod">
          <ac:chgData name="Ghislaine Duvalois" userId="db5cff0f-7637-4222-867d-16f86090874e" providerId="ADAL" clId="{4BD554EA-FCE8-4D4A-802C-7B78D583C9AF}" dt="2022-10-07T14:08:34.079" v="306"/>
          <ac:picMkLst>
            <pc:docMk/>
            <pc:sldMk cId="149406455" sldId="288"/>
            <ac:picMk id="1043" creationId="{8FFE68FB-FA4A-21DA-293D-7511DE5F3D70}"/>
          </ac:picMkLst>
        </pc:picChg>
        <pc:picChg chg="add del mod">
          <ac:chgData name="Ghislaine Duvalois" userId="db5cff0f-7637-4222-867d-16f86090874e" providerId="ADAL" clId="{4BD554EA-FCE8-4D4A-802C-7B78D583C9AF}" dt="2022-10-07T14:08:34.079" v="306"/>
          <ac:picMkLst>
            <pc:docMk/>
            <pc:sldMk cId="149406455" sldId="288"/>
            <ac:picMk id="1044" creationId="{AFC5F824-0335-69C2-D90B-BBD87FAF1FB4}"/>
          </ac:picMkLst>
        </pc:picChg>
        <pc:picChg chg="add del mod">
          <ac:chgData name="Ghislaine Duvalois" userId="db5cff0f-7637-4222-867d-16f86090874e" providerId="ADAL" clId="{4BD554EA-FCE8-4D4A-802C-7B78D583C9AF}" dt="2022-10-07T14:08:31.844" v="303"/>
          <ac:picMkLst>
            <pc:docMk/>
            <pc:sldMk cId="149406455" sldId="288"/>
            <ac:picMk id="1046" creationId="{D4CF609C-9445-182B-88BC-C4BA61E18A54}"/>
          </ac:picMkLst>
        </pc:picChg>
        <pc:picChg chg="del">
          <ac:chgData name="Ghislaine Duvalois" userId="db5cff0f-7637-4222-867d-16f86090874e" providerId="ADAL" clId="{4BD554EA-FCE8-4D4A-802C-7B78D583C9AF}" dt="2022-10-07T14:06:02.187" v="258" actId="478"/>
          <ac:picMkLst>
            <pc:docMk/>
            <pc:sldMk cId="149406455" sldId="288"/>
            <ac:picMk id="1047" creationId="{75590F76-D836-3E3A-5CDA-C71F00DD0975}"/>
          </ac:picMkLst>
        </pc:picChg>
        <pc:picChg chg="add mod">
          <ac:chgData name="Ghislaine Duvalois" userId="db5cff0f-7637-4222-867d-16f86090874e" providerId="ADAL" clId="{4BD554EA-FCE8-4D4A-802C-7B78D583C9AF}" dt="2022-10-07T14:10:21.995" v="334" actId="1076"/>
          <ac:picMkLst>
            <pc:docMk/>
            <pc:sldMk cId="149406455" sldId="288"/>
            <ac:picMk id="1049" creationId="{0F7D60EA-7135-B6BF-EEAD-5EFBD6687FD2}"/>
          </ac:picMkLst>
        </pc:picChg>
        <pc:picChg chg="add mod">
          <ac:chgData name="Ghislaine Duvalois" userId="db5cff0f-7637-4222-867d-16f86090874e" providerId="ADAL" clId="{4BD554EA-FCE8-4D4A-802C-7B78D583C9AF}" dt="2022-10-07T14:10:49.830" v="343" actId="1076"/>
          <ac:picMkLst>
            <pc:docMk/>
            <pc:sldMk cId="149406455" sldId="288"/>
            <ac:picMk id="1051" creationId="{947E8607-93C9-896D-DBAA-EA58DE8BC6A3}"/>
          </ac:picMkLst>
        </pc:picChg>
        <pc:picChg chg="add mod">
          <ac:chgData name="Ghislaine Duvalois" userId="db5cff0f-7637-4222-867d-16f86090874e" providerId="ADAL" clId="{4BD554EA-FCE8-4D4A-802C-7B78D583C9AF}" dt="2022-10-07T14:12:52.394" v="388" actId="1076"/>
          <ac:picMkLst>
            <pc:docMk/>
            <pc:sldMk cId="149406455" sldId="288"/>
            <ac:picMk id="1053" creationId="{BD7CD608-E3A3-6AD5-6CE2-3E0E3FF2D5A7}"/>
          </ac:picMkLst>
        </pc:picChg>
        <pc:picChg chg="add mod">
          <ac:chgData name="Ghislaine Duvalois" userId="db5cff0f-7637-4222-867d-16f86090874e" providerId="ADAL" clId="{4BD554EA-FCE8-4D4A-802C-7B78D583C9AF}" dt="2022-10-07T14:13:00.574" v="391" actId="1076"/>
          <ac:picMkLst>
            <pc:docMk/>
            <pc:sldMk cId="149406455" sldId="288"/>
            <ac:picMk id="1055" creationId="{447A79B7-0863-68D7-61E3-B8858C072669}"/>
          </ac:picMkLst>
        </pc:picChg>
      </pc:sldChg>
      <pc:sldChg chg="del">
        <pc:chgData name="Ghislaine Duvalois" userId="db5cff0f-7637-4222-867d-16f86090874e" providerId="ADAL" clId="{4BD554EA-FCE8-4D4A-802C-7B78D583C9AF}" dt="2022-10-07T14:20:21.657" v="644" actId="47"/>
        <pc:sldMkLst>
          <pc:docMk/>
          <pc:sldMk cId="0" sldId="291"/>
        </pc:sldMkLst>
      </pc:sldChg>
      <pc:sldChg chg="new del">
        <pc:chgData name="Ghislaine Duvalois" userId="db5cff0f-7637-4222-867d-16f86090874e" providerId="ADAL" clId="{4BD554EA-FCE8-4D4A-802C-7B78D583C9AF}" dt="2022-10-07T14:22:12.197" v="714" actId="47"/>
        <pc:sldMkLst>
          <pc:docMk/>
          <pc:sldMk cId="452816919" sldId="291"/>
        </pc:sldMkLst>
      </pc:sldChg>
      <pc:sldChg chg="delSp modSp new del mod">
        <pc:chgData name="Ghislaine Duvalois" userId="db5cff0f-7637-4222-867d-16f86090874e" providerId="ADAL" clId="{4BD554EA-FCE8-4D4A-802C-7B78D583C9AF}" dt="2022-10-07T14:21:32.207" v="704" actId="47"/>
        <pc:sldMkLst>
          <pc:docMk/>
          <pc:sldMk cId="1193637042" sldId="291"/>
        </pc:sldMkLst>
        <pc:spChg chg="mod">
          <ac:chgData name="Ghislaine Duvalois" userId="db5cff0f-7637-4222-867d-16f86090874e" providerId="ADAL" clId="{4BD554EA-FCE8-4D4A-802C-7B78D583C9AF}" dt="2022-10-07T14:21:18.776" v="701" actId="1076"/>
          <ac:spMkLst>
            <pc:docMk/>
            <pc:sldMk cId="1193637042" sldId="291"/>
            <ac:spMk id="2" creationId="{72857176-9E31-3F3D-AB55-AC62FB63567E}"/>
          </ac:spMkLst>
        </pc:spChg>
        <pc:spChg chg="del">
          <ac:chgData name="Ghislaine Duvalois" userId="db5cff0f-7637-4222-867d-16f86090874e" providerId="ADAL" clId="{4BD554EA-FCE8-4D4A-802C-7B78D583C9AF}" dt="2022-10-07T14:20:53.816" v="657" actId="478"/>
          <ac:spMkLst>
            <pc:docMk/>
            <pc:sldMk cId="1193637042" sldId="291"/>
            <ac:spMk id="3" creationId="{8871BAA3-F371-74E5-F4B2-4CA2E33D2FCF}"/>
          </ac:spMkLst>
        </pc:spChg>
      </pc:sldChg>
      <pc:sldChg chg="new del">
        <pc:chgData name="Ghislaine Duvalois" userId="db5cff0f-7637-4222-867d-16f86090874e" providerId="ADAL" clId="{4BD554EA-FCE8-4D4A-802C-7B78D583C9AF}" dt="2022-10-07T14:21:43.968" v="708" actId="2696"/>
        <pc:sldMkLst>
          <pc:docMk/>
          <pc:sldMk cId="3407691539" sldId="291"/>
        </pc:sldMkLst>
      </pc:sldChg>
      <pc:sldChg chg="add del">
        <pc:chgData name="Ghislaine Duvalois" userId="db5cff0f-7637-4222-867d-16f86090874e" providerId="ADAL" clId="{4BD554EA-FCE8-4D4A-802C-7B78D583C9AF}" dt="2022-10-07T14:21:39.490" v="706"/>
        <pc:sldMkLst>
          <pc:docMk/>
          <pc:sldMk cId="3560241117" sldId="291"/>
        </pc:sldMkLst>
      </pc:sldChg>
      <pc:sldChg chg="new del">
        <pc:chgData name="Ghislaine Duvalois" userId="db5cff0f-7637-4222-867d-16f86090874e" providerId="ADAL" clId="{4BD554EA-FCE8-4D4A-802C-7B78D583C9AF}" dt="2022-10-07T14:21:57.899" v="712" actId="47"/>
        <pc:sldMkLst>
          <pc:docMk/>
          <pc:sldMk cId="3726164174" sldId="291"/>
        </pc:sldMkLst>
      </pc:sldChg>
      <pc:sldChg chg="add del">
        <pc:chgData name="Ghislaine Duvalois" userId="db5cff0f-7637-4222-867d-16f86090874e" providerId="ADAL" clId="{4BD554EA-FCE8-4D4A-802C-7B78D583C9AF}" dt="2022-10-07T14:21:51.751" v="710" actId="47"/>
        <pc:sldMkLst>
          <pc:docMk/>
          <pc:sldMk cId="3884733137" sldId="291"/>
        </pc:sldMkLst>
      </pc:sldChg>
      <pc:sldChg chg="delSp modSp mod">
        <pc:chgData name="Ghislaine Duvalois" userId="db5cff0f-7637-4222-867d-16f86090874e" providerId="ADAL" clId="{4BD554EA-FCE8-4D4A-802C-7B78D583C9AF}" dt="2022-10-07T14:22:50.438" v="753" actId="1076"/>
        <pc:sldMkLst>
          <pc:docMk/>
          <pc:sldMk cId="284386987" sldId="292"/>
        </pc:sldMkLst>
        <pc:spChg chg="mod">
          <ac:chgData name="Ghislaine Duvalois" userId="db5cff0f-7637-4222-867d-16f86090874e" providerId="ADAL" clId="{4BD554EA-FCE8-4D4A-802C-7B78D583C9AF}" dt="2022-10-07T14:22:50.438" v="753" actId="1076"/>
          <ac:spMkLst>
            <pc:docMk/>
            <pc:sldMk cId="284386987" sldId="292"/>
            <ac:spMk id="2" creationId="{8EBD63C6-1AED-E41E-FC64-AEAD18564DB6}"/>
          </ac:spMkLst>
        </pc:spChg>
        <pc:spChg chg="del">
          <ac:chgData name="Ghislaine Duvalois" userId="db5cff0f-7637-4222-867d-16f86090874e" providerId="ADAL" clId="{4BD554EA-FCE8-4D4A-802C-7B78D583C9AF}" dt="2022-10-07T14:22:31.985" v="745" actId="478"/>
          <ac:spMkLst>
            <pc:docMk/>
            <pc:sldMk cId="284386987" sldId="292"/>
            <ac:spMk id="3" creationId="{198434D7-19EA-83CE-5C9F-FA87DCF4C67A}"/>
          </ac:spMkLst>
        </pc:spChg>
      </pc:sldChg>
      <pc:sldChg chg="new del">
        <pc:chgData name="Ghislaine Duvalois" userId="db5cff0f-7637-4222-867d-16f86090874e" providerId="ADAL" clId="{4BD554EA-FCE8-4D4A-802C-7B78D583C9AF}" dt="2022-10-07T14:21:29.210" v="703" actId="2696"/>
        <pc:sldMkLst>
          <pc:docMk/>
          <pc:sldMk cId="3415914783" sldId="292"/>
        </pc:sldMkLst>
      </pc:sldChg>
      <pc:sldMasterChg chg="delSldLayout">
        <pc:chgData name="Ghislaine Duvalois" userId="db5cff0f-7637-4222-867d-16f86090874e" providerId="ADAL" clId="{4BD554EA-FCE8-4D4A-802C-7B78D583C9AF}" dt="2022-10-07T14:21:51.751" v="710" actId="47"/>
        <pc:sldMasterMkLst>
          <pc:docMk/>
          <pc:sldMasterMk cId="857320705" sldId="2147483685"/>
        </pc:sldMasterMkLst>
        <pc:sldLayoutChg chg="del">
          <pc:chgData name="Ghislaine Duvalois" userId="db5cff0f-7637-4222-867d-16f86090874e" providerId="ADAL" clId="{4BD554EA-FCE8-4D4A-802C-7B78D583C9AF}" dt="2022-10-07T14:21:51.751" v="710" actId="47"/>
          <pc:sldLayoutMkLst>
            <pc:docMk/>
            <pc:sldMasterMk cId="857320705" sldId="2147483685"/>
            <pc:sldLayoutMk cId="4236907149" sldId="2147483695"/>
          </pc:sldLayoutMkLst>
        </pc:sldLayoutChg>
      </pc:sldMasterChg>
    </pc:docChg>
  </pc:docChgLst>
</pc:chgInfo>
</file>

<file path=ppt/comments/modernComment_10A_95929AA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E64A962-101A-4DC2-A2D0-796FBF4CD7E8}" authorId="{F8C4E932-676E-8BDD-12E0-D86DE5C2C0EE}" created="2022-08-11T12:16:05.328">
    <pc:sldMkLst xmlns:pc="http://schemas.microsoft.com/office/powerpoint/2013/main/command">
      <pc:docMk/>
      <pc:sldMk cId="2509413025" sldId="266"/>
    </pc:sldMkLst>
    <p188:pos x="9178925" y="612775"/>
    <p188:txBody>
      <a:bodyPr/>
      <a:lstStyle/>
      <a:p>
        <a:r>
          <a:rPr lang="nl-NL"/>
          <a:t>Overwegen om gemeente 15 uit te lichten? Want geen corona-effect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FE757-3FFA-BA41-975B-8070675C6496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494A2-9C44-9443-90A6-DB31188EE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431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381A9-0C9E-4D3A-A28B-AC4E168A57BC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2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16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564">
              <a:defRPr/>
            </a:pPr>
            <a:r>
              <a:rPr lang="en-US" dirty="0" err="1"/>
              <a:t>Meeste</a:t>
            </a:r>
            <a:r>
              <a:rPr lang="en-US" dirty="0"/>
              <a:t> </a:t>
            </a:r>
            <a:r>
              <a:rPr lang="en-US" dirty="0" err="1"/>
              <a:t>maatregelen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vastgoed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mobiliteit</a:t>
            </a:r>
            <a:endParaRPr lang="en-US" dirty="0"/>
          </a:p>
          <a:p>
            <a:pPr defTabSz="990564">
              <a:defRPr/>
            </a:pPr>
            <a:endParaRPr lang="en-US" dirty="0"/>
          </a:p>
          <a:p>
            <a:pPr defTabSz="990564">
              <a:defRPr/>
            </a:pPr>
            <a:r>
              <a:rPr lang="en-US" dirty="0" err="1"/>
              <a:t>Inkoop</a:t>
            </a:r>
            <a:r>
              <a:rPr lang="en-US" dirty="0"/>
              <a:t> </a:t>
            </a:r>
            <a:r>
              <a:rPr lang="en-US" dirty="0" err="1"/>
              <a:t>groene</a:t>
            </a:r>
            <a:r>
              <a:rPr lang="en-US" dirty="0"/>
              <a:t> </a:t>
            </a:r>
            <a:r>
              <a:rPr lang="en-US" dirty="0" err="1"/>
              <a:t>stroom</a:t>
            </a:r>
            <a:r>
              <a:rPr lang="en-US" dirty="0"/>
              <a:t> in scope 2</a:t>
            </a:r>
          </a:p>
          <a:p>
            <a:pPr defTabSz="990564">
              <a:defRPr/>
            </a:pP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381A9-0C9E-4D3A-A28B-AC4E168A57BC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2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22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381A9-0C9E-4D3A-A28B-AC4E168A57BC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2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 8 gemeentes sterke daling</a:t>
            </a:r>
          </a:p>
          <a:p>
            <a:r>
              <a:rPr lang="nl-NL" dirty="0"/>
              <a:t>Bij de rest ligt het startjaar in 2020 of 2021, dus te vroeg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381A9-0C9E-4D3A-A28B-AC4E168A57BC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2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675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Contributie SKAO: €940 - €7000 (</a:t>
            </a:r>
            <a:r>
              <a:rPr lang="nl-NL" dirty="0" err="1"/>
              <a:t>afh</a:t>
            </a:r>
            <a:r>
              <a:rPr lang="nl-NL" dirty="0"/>
              <a:t>. Grootte gemeente)</a:t>
            </a:r>
          </a:p>
          <a:p>
            <a:r>
              <a:rPr lang="nl-NL" dirty="0"/>
              <a:t>Certificeringskosten: €3.000 - €12.000 (niveau 3, 4 datapunten)</a:t>
            </a:r>
          </a:p>
          <a:p>
            <a:r>
              <a:rPr lang="nl-NL" dirty="0"/>
              <a:t>Uitvoeringscapaciteit: gemiddeld 4 uur per week + adviseur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381A9-0C9E-4D3A-A28B-AC4E168A57BC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2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27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69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>
            <a:extLst>
              <a:ext uri="{FF2B5EF4-FFF2-40B4-BE49-F238E27FC236}">
                <a16:creationId xmlns:a16="http://schemas.microsoft.com/office/drawing/2014/main" id="{A5F7DBF1-9A2C-F047-BA90-6BB9929CB1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57103" y="-8316844"/>
            <a:ext cx="25893713" cy="318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02D48A0-C26F-BC4A-A7D1-12AC40343F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06863"/>
            <a:ext cx="30738763" cy="295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c 3">
            <a:extLst>
              <a:ext uri="{FF2B5EF4-FFF2-40B4-BE49-F238E27FC236}">
                <a16:creationId xmlns:a16="http://schemas.microsoft.com/office/drawing/2014/main" id="{8448BC17-9038-6B46-9D84-D900D54AFB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775" y="958850"/>
            <a:ext cx="4362450" cy="3148013"/>
          </a:xfrm>
          <a:prstGeom prst="rect">
            <a:avLst/>
          </a:prstGeom>
        </p:spPr>
      </p:pic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13B7C275-BABC-E54A-8EDA-E553450CC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7657" y="5466497"/>
            <a:ext cx="20508686" cy="27763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 b="0" i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3E2FEAC-CFD0-E34A-8EEB-B8E57EE083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37657" y="8242808"/>
            <a:ext cx="20508686" cy="21062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Korolev Light" pitchFamily="2" charset="77"/>
                <a:cs typeface="Calibri Light" panose="020F0302020204030204" pitchFamily="34" charset="0"/>
              </a:defRPr>
            </a:lvl1pPr>
            <a:lvl2pPr marL="635000" indent="0" algn="ctr">
              <a:buNone/>
              <a:defRPr b="0" i="0">
                <a:latin typeface="Korolev Light" pitchFamily="2" charset="77"/>
              </a:defRPr>
            </a:lvl2pPr>
            <a:lvl3pPr marL="1270000" indent="0" algn="ctr">
              <a:buNone/>
              <a:defRPr b="0" i="0">
                <a:latin typeface="Korolev Light" pitchFamily="2" charset="77"/>
              </a:defRPr>
            </a:lvl3pPr>
            <a:lvl4pPr marL="1905000" indent="0" algn="ctr">
              <a:buNone/>
              <a:defRPr b="0" i="0">
                <a:latin typeface="Korolev Light" pitchFamily="2" charset="77"/>
              </a:defRPr>
            </a:lvl4pPr>
            <a:lvl5pPr marL="2540000" indent="0" algn="ctr">
              <a:buNone/>
              <a:defRPr b="0" i="0">
                <a:latin typeface="Korolev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62AA29-309D-8148-BAA3-2076F333D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37658" y="11604689"/>
            <a:ext cx="20508686" cy="122627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600" b="0" i="0">
                <a:solidFill>
                  <a:schemeClr val="bg1"/>
                </a:solidFill>
                <a:latin typeface="Korolev Light" pitchFamily="2" charset="77"/>
                <a:cs typeface="Calibri Light" panose="020F0302020204030204" pitchFamily="34" charset="0"/>
              </a:defRPr>
            </a:lvl1pPr>
            <a:lvl2pPr marL="635000" indent="0" algn="ctr">
              <a:buNone/>
              <a:defRPr sz="2600" b="0" i="0">
                <a:solidFill>
                  <a:schemeClr val="bg1"/>
                </a:solidFill>
                <a:latin typeface="Korolev Light" pitchFamily="2" charset="77"/>
                <a:cs typeface="Calibri Light" panose="020F0302020204030204" pitchFamily="34" charset="0"/>
              </a:defRPr>
            </a:lvl2pPr>
            <a:lvl3pPr marL="1270000" indent="0" algn="ctr">
              <a:buNone/>
              <a:defRPr b="0" i="0">
                <a:solidFill>
                  <a:schemeClr val="bg1"/>
                </a:solidFill>
                <a:latin typeface="Korolev Light" pitchFamily="2" charset="77"/>
              </a:defRPr>
            </a:lvl3pPr>
            <a:lvl4pPr marL="1905000" indent="0" algn="ctr">
              <a:buNone/>
              <a:defRPr b="0" i="0">
                <a:solidFill>
                  <a:schemeClr val="bg1"/>
                </a:solidFill>
                <a:latin typeface="Korolev Light" pitchFamily="2" charset="77"/>
              </a:defRPr>
            </a:lvl4pPr>
            <a:lvl5pPr marL="2540000" indent="0" algn="ctr">
              <a:buNone/>
              <a:defRPr b="0" i="0">
                <a:solidFill>
                  <a:schemeClr val="bg1"/>
                </a:solidFill>
                <a:latin typeface="Korolev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298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bg1"/>
                </a:solidFill>
                <a:latin typeface="Korolev Ligh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308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bg1"/>
                </a:solidFill>
                <a:latin typeface="Korolev Ligh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52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D81E9-D303-18CF-C3A5-D1D7D440E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F270AF4-4848-4D56-4890-0B27D05AE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14F483-9DF5-9DE8-9587-36A3CED1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3BD8-89DE-4242-BA53-328EFD65D642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668C68-7282-393B-FC0D-CDEAFAAF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84C2CB-19E7-D875-4985-21A3DCAF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3C0E-FA38-4D4B-8C1C-DD109D5C3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57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hthoek 56">
            <a:extLst>
              <a:ext uri="{FF2B5EF4-FFF2-40B4-BE49-F238E27FC236}">
                <a16:creationId xmlns:a16="http://schemas.microsoft.com/office/drawing/2014/main" id="{8E49106E-F802-403F-B75C-AC71ADEB2C0E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714241" y="0"/>
            <a:ext cx="14160966" cy="4010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527" dirty="0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377F7A10-3E1E-4E62-A174-8022C732F62E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821457" y="7516998"/>
            <a:ext cx="14053753" cy="405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527" dirty="0"/>
          </a:p>
        </p:txBody>
      </p:sp>
      <p:grpSp>
        <p:nvGrpSpPr>
          <p:cNvPr id="22" name="Logo">
            <a:extLst>
              <a:ext uri="{FF2B5EF4-FFF2-40B4-BE49-F238E27FC236}">
                <a16:creationId xmlns:a16="http://schemas.microsoft.com/office/drawing/2014/main" id="{DF2913B9-3444-4152-AA94-92BD523C323D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2817188" y="11557000"/>
            <a:ext cx="18271731" cy="2159000"/>
            <a:chOff x="2" y="3640"/>
            <a:chExt cx="5756" cy="680"/>
          </a:xfrm>
        </p:grpSpPr>
        <p:sp>
          <p:nvSpPr>
            <p:cNvPr id="23" name="Rectangle 32">
              <a:extLst>
                <a:ext uri="{FF2B5EF4-FFF2-40B4-BE49-F238E27FC236}">
                  <a16:creationId xmlns:a16="http://schemas.microsoft.com/office/drawing/2014/main" id="{49FAFFE9-5605-4604-828D-1DF50D413DCF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" y="3640"/>
              <a:ext cx="5756" cy="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  <p:sp>
          <p:nvSpPr>
            <p:cNvPr id="24" name="Freeform 35">
              <a:extLst>
                <a:ext uri="{FF2B5EF4-FFF2-40B4-BE49-F238E27FC236}">
                  <a16:creationId xmlns:a16="http://schemas.microsoft.com/office/drawing/2014/main" id="{416A9EC3-69BA-4CF5-BFB7-B64B2FCEABD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99" y="3844"/>
              <a:ext cx="133" cy="115"/>
            </a:xfrm>
            <a:custGeom>
              <a:avLst/>
              <a:gdLst>
                <a:gd name="T0" fmla="*/ 99 w 133"/>
                <a:gd name="T1" fmla="*/ 0 h 115"/>
                <a:gd name="T2" fmla="*/ 0 w 133"/>
                <a:gd name="T3" fmla="*/ 115 h 115"/>
                <a:gd name="T4" fmla="*/ 133 w 133"/>
                <a:gd name="T5" fmla="*/ 115 h 115"/>
                <a:gd name="T6" fmla="*/ 99 w 13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15">
                  <a:moveTo>
                    <a:pt x="99" y="0"/>
                  </a:moveTo>
                  <a:lnTo>
                    <a:pt x="0" y="115"/>
                  </a:lnTo>
                  <a:lnTo>
                    <a:pt x="133" y="11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  <p:sp>
          <p:nvSpPr>
            <p:cNvPr id="25" name="Freeform 36">
              <a:extLst>
                <a:ext uri="{FF2B5EF4-FFF2-40B4-BE49-F238E27FC236}">
                  <a16:creationId xmlns:a16="http://schemas.microsoft.com/office/drawing/2014/main" id="{6C7A65CE-72CB-4A59-BFC6-5986D943EA1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779" y="3845"/>
              <a:ext cx="530" cy="118"/>
            </a:xfrm>
            <a:custGeom>
              <a:avLst/>
              <a:gdLst>
                <a:gd name="T0" fmla="*/ 231 w 2652"/>
                <a:gd name="T1" fmla="*/ 589 h 589"/>
                <a:gd name="T2" fmla="*/ 127 w 2652"/>
                <a:gd name="T3" fmla="*/ 94 h 589"/>
                <a:gd name="T4" fmla="*/ 447 w 2652"/>
                <a:gd name="T5" fmla="*/ 54 h 589"/>
                <a:gd name="T6" fmla="*/ 317 w 2652"/>
                <a:gd name="T7" fmla="*/ 111 h 589"/>
                <a:gd name="T8" fmla="*/ 101 w 2652"/>
                <a:gd name="T9" fmla="*/ 349 h 589"/>
                <a:gd name="T10" fmla="*/ 363 w 2652"/>
                <a:gd name="T11" fmla="*/ 487 h 589"/>
                <a:gd name="T12" fmla="*/ 836 w 2652"/>
                <a:gd name="T13" fmla="*/ 260 h 589"/>
                <a:gd name="T14" fmla="*/ 668 w 2652"/>
                <a:gd name="T15" fmla="*/ 118 h 589"/>
                <a:gd name="T16" fmla="*/ 890 w 2652"/>
                <a:gd name="T17" fmla="*/ 38 h 589"/>
                <a:gd name="T18" fmla="*/ 487 w 2652"/>
                <a:gd name="T19" fmla="*/ 580 h 589"/>
                <a:gd name="T20" fmla="*/ 815 w 2652"/>
                <a:gd name="T21" fmla="*/ 500 h 589"/>
                <a:gd name="T22" fmla="*/ 627 w 2652"/>
                <a:gd name="T23" fmla="*/ 339 h 589"/>
                <a:gd name="T24" fmla="*/ 836 w 2652"/>
                <a:gd name="T25" fmla="*/ 260 h 589"/>
                <a:gd name="T26" fmla="*/ 1338 w 2652"/>
                <a:gd name="T27" fmla="*/ 89 h 589"/>
                <a:gd name="T28" fmla="*/ 1447 w 2652"/>
                <a:gd name="T29" fmla="*/ 456 h 589"/>
                <a:gd name="T30" fmla="*/ 1183 w 2652"/>
                <a:gd name="T31" fmla="*/ 524 h 589"/>
                <a:gd name="T32" fmla="*/ 1106 w 2652"/>
                <a:gd name="T33" fmla="*/ 577 h 589"/>
                <a:gd name="T34" fmla="*/ 1483 w 2652"/>
                <a:gd name="T35" fmla="*/ 508 h 589"/>
                <a:gd name="T36" fmla="*/ 1541 w 2652"/>
                <a:gd name="T37" fmla="*/ 107 h 589"/>
                <a:gd name="T38" fmla="*/ 1207 w 2652"/>
                <a:gd name="T39" fmla="*/ 45 h 589"/>
                <a:gd name="T40" fmla="*/ 1889 w 2652"/>
                <a:gd name="T41" fmla="*/ 284 h 589"/>
                <a:gd name="T42" fmla="*/ 1829 w 2652"/>
                <a:gd name="T43" fmla="*/ 234 h 589"/>
                <a:gd name="T44" fmla="*/ 1889 w 2652"/>
                <a:gd name="T45" fmla="*/ 284 h 589"/>
                <a:gd name="T46" fmla="*/ 1789 w 2652"/>
                <a:gd name="T47" fmla="*/ 535 h 589"/>
                <a:gd name="T48" fmla="*/ 1694 w 2652"/>
                <a:gd name="T49" fmla="*/ 409 h 589"/>
                <a:gd name="T50" fmla="*/ 1839 w 2652"/>
                <a:gd name="T51" fmla="*/ 182 h 589"/>
                <a:gd name="T52" fmla="*/ 1774 w 2652"/>
                <a:gd name="T53" fmla="*/ 589 h 589"/>
                <a:gd name="T54" fmla="*/ 1893 w 2652"/>
                <a:gd name="T55" fmla="*/ 507 h 589"/>
                <a:gd name="T56" fmla="*/ 2162 w 2652"/>
                <a:gd name="T57" fmla="*/ 9 h 589"/>
                <a:gd name="T58" fmla="*/ 1987 w 2652"/>
                <a:gd name="T59" fmla="*/ 580 h 589"/>
                <a:gd name="T60" fmla="*/ 2246 w 2652"/>
                <a:gd name="T61" fmla="*/ 580 h 589"/>
                <a:gd name="T62" fmla="*/ 2396 w 2652"/>
                <a:gd name="T63" fmla="*/ 244 h 589"/>
                <a:gd name="T64" fmla="*/ 2320 w 2652"/>
                <a:gd name="T65" fmla="*/ 191 h 589"/>
                <a:gd name="T66" fmla="*/ 2413 w 2652"/>
                <a:gd name="T67" fmla="*/ 57 h 589"/>
                <a:gd name="T68" fmla="*/ 2467 w 2652"/>
                <a:gd name="T69" fmla="*/ 11 h 589"/>
                <a:gd name="T70" fmla="*/ 2322 w 2652"/>
                <a:gd name="T71" fmla="*/ 35 h 589"/>
                <a:gd name="T72" fmla="*/ 2254 w 2652"/>
                <a:gd name="T73" fmla="*/ 191 h 589"/>
                <a:gd name="T74" fmla="*/ 2192 w 2652"/>
                <a:gd name="T75" fmla="*/ 244 h 589"/>
                <a:gd name="T76" fmla="*/ 2180 w 2652"/>
                <a:gd name="T77" fmla="*/ 580 h 589"/>
                <a:gd name="T78" fmla="*/ 2506 w 2652"/>
                <a:gd name="T79" fmla="*/ 119 h 589"/>
                <a:gd name="T80" fmla="*/ 2437 w 2652"/>
                <a:gd name="T81" fmla="*/ 191 h 589"/>
                <a:gd name="T82" fmla="*/ 2483 w 2652"/>
                <a:gd name="T83" fmla="*/ 243 h 589"/>
                <a:gd name="T84" fmla="*/ 2436 w 2652"/>
                <a:gd name="T85" fmla="*/ 513 h 589"/>
                <a:gd name="T86" fmla="*/ 2570 w 2652"/>
                <a:gd name="T87" fmla="*/ 581 h 589"/>
                <a:gd name="T88" fmla="*/ 2542 w 2652"/>
                <a:gd name="T89" fmla="*/ 532 h 589"/>
                <a:gd name="T90" fmla="*/ 2512 w 2652"/>
                <a:gd name="T91" fmla="*/ 432 h 589"/>
                <a:gd name="T92" fmla="*/ 2641 w 2652"/>
                <a:gd name="T93" fmla="*/ 243 h 589"/>
                <a:gd name="T94" fmla="*/ 2558 w 2652"/>
                <a:gd name="T95" fmla="*/ 191 h 589"/>
                <a:gd name="T96" fmla="*/ 2506 w 2652"/>
                <a:gd name="T97" fmla="*/ 11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52" h="589">
                  <a:moveTo>
                    <a:pt x="372" y="564"/>
                  </a:moveTo>
                  <a:cubicBezTo>
                    <a:pt x="343" y="577"/>
                    <a:pt x="294" y="589"/>
                    <a:pt x="231" y="589"/>
                  </a:cubicBezTo>
                  <a:cubicBezTo>
                    <a:pt x="90" y="589"/>
                    <a:pt x="0" y="501"/>
                    <a:pt x="0" y="360"/>
                  </a:cubicBezTo>
                  <a:cubicBezTo>
                    <a:pt x="0" y="248"/>
                    <a:pt x="48" y="152"/>
                    <a:pt x="127" y="94"/>
                  </a:cubicBezTo>
                  <a:cubicBezTo>
                    <a:pt x="183" y="51"/>
                    <a:pt x="251" y="29"/>
                    <a:pt x="329" y="29"/>
                  </a:cubicBezTo>
                  <a:cubicBezTo>
                    <a:pt x="388" y="29"/>
                    <a:pt x="431" y="44"/>
                    <a:pt x="447" y="54"/>
                  </a:cubicBezTo>
                  <a:cubicBezTo>
                    <a:pt x="419" y="130"/>
                    <a:pt x="419" y="130"/>
                    <a:pt x="419" y="130"/>
                  </a:cubicBezTo>
                  <a:cubicBezTo>
                    <a:pt x="402" y="120"/>
                    <a:pt x="365" y="111"/>
                    <a:pt x="317" y="111"/>
                  </a:cubicBezTo>
                  <a:cubicBezTo>
                    <a:pt x="266" y="111"/>
                    <a:pt x="216" y="128"/>
                    <a:pt x="179" y="160"/>
                  </a:cubicBezTo>
                  <a:cubicBezTo>
                    <a:pt x="132" y="202"/>
                    <a:pt x="101" y="270"/>
                    <a:pt x="101" y="349"/>
                  </a:cubicBezTo>
                  <a:cubicBezTo>
                    <a:pt x="101" y="440"/>
                    <a:pt x="148" y="508"/>
                    <a:pt x="255" y="508"/>
                  </a:cubicBezTo>
                  <a:cubicBezTo>
                    <a:pt x="294" y="508"/>
                    <a:pt x="334" y="501"/>
                    <a:pt x="363" y="487"/>
                  </a:cubicBezTo>
                  <a:lnTo>
                    <a:pt x="372" y="564"/>
                  </a:lnTo>
                  <a:close/>
                  <a:moveTo>
                    <a:pt x="836" y="260"/>
                  </a:moveTo>
                  <a:cubicBezTo>
                    <a:pt x="641" y="260"/>
                    <a:pt x="641" y="260"/>
                    <a:pt x="641" y="260"/>
                  </a:cubicBezTo>
                  <a:cubicBezTo>
                    <a:pt x="668" y="118"/>
                    <a:pt x="668" y="118"/>
                    <a:pt x="668" y="118"/>
                  </a:cubicBezTo>
                  <a:cubicBezTo>
                    <a:pt x="875" y="118"/>
                    <a:pt x="875" y="118"/>
                    <a:pt x="875" y="118"/>
                  </a:cubicBezTo>
                  <a:cubicBezTo>
                    <a:pt x="890" y="38"/>
                    <a:pt x="890" y="38"/>
                    <a:pt x="890" y="38"/>
                  </a:cubicBezTo>
                  <a:cubicBezTo>
                    <a:pt x="590" y="38"/>
                    <a:pt x="590" y="38"/>
                    <a:pt x="590" y="38"/>
                  </a:cubicBezTo>
                  <a:cubicBezTo>
                    <a:pt x="487" y="580"/>
                    <a:pt x="487" y="580"/>
                    <a:pt x="487" y="580"/>
                  </a:cubicBezTo>
                  <a:cubicBezTo>
                    <a:pt x="799" y="580"/>
                    <a:pt x="799" y="580"/>
                    <a:pt x="799" y="580"/>
                  </a:cubicBezTo>
                  <a:cubicBezTo>
                    <a:pt x="815" y="500"/>
                    <a:pt x="815" y="500"/>
                    <a:pt x="815" y="500"/>
                  </a:cubicBezTo>
                  <a:cubicBezTo>
                    <a:pt x="596" y="500"/>
                    <a:pt x="596" y="500"/>
                    <a:pt x="596" y="500"/>
                  </a:cubicBezTo>
                  <a:cubicBezTo>
                    <a:pt x="627" y="339"/>
                    <a:pt x="627" y="339"/>
                    <a:pt x="627" y="339"/>
                  </a:cubicBezTo>
                  <a:cubicBezTo>
                    <a:pt x="821" y="339"/>
                    <a:pt x="821" y="339"/>
                    <a:pt x="821" y="339"/>
                  </a:cubicBezTo>
                  <a:lnTo>
                    <a:pt x="836" y="260"/>
                  </a:lnTo>
                  <a:close/>
                  <a:moveTo>
                    <a:pt x="1264" y="94"/>
                  </a:moveTo>
                  <a:cubicBezTo>
                    <a:pt x="1284" y="90"/>
                    <a:pt x="1314" y="89"/>
                    <a:pt x="1338" y="89"/>
                  </a:cubicBezTo>
                  <a:cubicBezTo>
                    <a:pt x="1473" y="89"/>
                    <a:pt x="1521" y="160"/>
                    <a:pt x="1521" y="257"/>
                  </a:cubicBezTo>
                  <a:cubicBezTo>
                    <a:pt x="1521" y="333"/>
                    <a:pt x="1495" y="406"/>
                    <a:pt x="1447" y="456"/>
                  </a:cubicBezTo>
                  <a:cubicBezTo>
                    <a:pt x="1402" y="503"/>
                    <a:pt x="1339" y="528"/>
                    <a:pt x="1253" y="528"/>
                  </a:cubicBezTo>
                  <a:cubicBezTo>
                    <a:pt x="1233" y="528"/>
                    <a:pt x="1207" y="527"/>
                    <a:pt x="1183" y="524"/>
                  </a:cubicBezTo>
                  <a:lnTo>
                    <a:pt x="1264" y="94"/>
                  </a:lnTo>
                  <a:close/>
                  <a:moveTo>
                    <a:pt x="1106" y="577"/>
                  </a:moveTo>
                  <a:cubicBezTo>
                    <a:pt x="1141" y="581"/>
                    <a:pt x="1190" y="584"/>
                    <a:pt x="1238" y="584"/>
                  </a:cubicBezTo>
                  <a:cubicBezTo>
                    <a:pt x="1342" y="584"/>
                    <a:pt x="1420" y="560"/>
                    <a:pt x="1483" y="508"/>
                  </a:cubicBezTo>
                  <a:cubicBezTo>
                    <a:pt x="1553" y="449"/>
                    <a:pt x="1592" y="352"/>
                    <a:pt x="1592" y="254"/>
                  </a:cubicBezTo>
                  <a:cubicBezTo>
                    <a:pt x="1591" y="185"/>
                    <a:pt x="1570" y="137"/>
                    <a:pt x="1541" y="107"/>
                  </a:cubicBezTo>
                  <a:cubicBezTo>
                    <a:pt x="1501" y="60"/>
                    <a:pt x="1432" y="34"/>
                    <a:pt x="1342" y="34"/>
                  </a:cubicBezTo>
                  <a:cubicBezTo>
                    <a:pt x="1294" y="34"/>
                    <a:pt x="1248" y="38"/>
                    <a:pt x="1207" y="45"/>
                  </a:cubicBezTo>
                  <a:lnTo>
                    <a:pt x="1106" y="577"/>
                  </a:lnTo>
                  <a:close/>
                  <a:moveTo>
                    <a:pt x="1889" y="284"/>
                  </a:moveTo>
                  <a:cubicBezTo>
                    <a:pt x="1889" y="344"/>
                    <a:pt x="1807" y="358"/>
                    <a:pt x="1702" y="357"/>
                  </a:cubicBezTo>
                  <a:cubicBezTo>
                    <a:pt x="1718" y="296"/>
                    <a:pt x="1766" y="234"/>
                    <a:pt x="1829" y="234"/>
                  </a:cubicBezTo>
                  <a:cubicBezTo>
                    <a:pt x="1864" y="234"/>
                    <a:pt x="1889" y="252"/>
                    <a:pt x="1889" y="283"/>
                  </a:cubicBezTo>
                  <a:lnTo>
                    <a:pt x="1889" y="284"/>
                  </a:lnTo>
                  <a:close/>
                  <a:moveTo>
                    <a:pt x="1893" y="507"/>
                  </a:moveTo>
                  <a:cubicBezTo>
                    <a:pt x="1869" y="520"/>
                    <a:pt x="1835" y="535"/>
                    <a:pt x="1789" y="535"/>
                  </a:cubicBezTo>
                  <a:cubicBezTo>
                    <a:pt x="1749" y="535"/>
                    <a:pt x="1717" y="517"/>
                    <a:pt x="1702" y="483"/>
                  </a:cubicBezTo>
                  <a:cubicBezTo>
                    <a:pt x="1693" y="462"/>
                    <a:pt x="1691" y="425"/>
                    <a:pt x="1694" y="409"/>
                  </a:cubicBezTo>
                  <a:cubicBezTo>
                    <a:pt x="1838" y="411"/>
                    <a:pt x="1953" y="384"/>
                    <a:pt x="1953" y="282"/>
                  </a:cubicBezTo>
                  <a:cubicBezTo>
                    <a:pt x="1953" y="226"/>
                    <a:pt x="1913" y="182"/>
                    <a:pt x="1839" y="182"/>
                  </a:cubicBezTo>
                  <a:cubicBezTo>
                    <a:pt x="1713" y="182"/>
                    <a:pt x="1627" y="315"/>
                    <a:pt x="1627" y="432"/>
                  </a:cubicBezTo>
                  <a:cubicBezTo>
                    <a:pt x="1627" y="518"/>
                    <a:pt x="1672" y="589"/>
                    <a:pt x="1774" y="589"/>
                  </a:cubicBezTo>
                  <a:cubicBezTo>
                    <a:pt x="1827" y="589"/>
                    <a:pt x="1874" y="574"/>
                    <a:pt x="1903" y="557"/>
                  </a:cubicBezTo>
                  <a:lnTo>
                    <a:pt x="1893" y="507"/>
                  </a:lnTo>
                  <a:close/>
                  <a:moveTo>
                    <a:pt x="2053" y="580"/>
                  </a:moveTo>
                  <a:cubicBezTo>
                    <a:pt x="2162" y="9"/>
                    <a:pt x="2162" y="9"/>
                    <a:pt x="2162" y="9"/>
                  </a:cubicBezTo>
                  <a:cubicBezTo>
                    <a:pt x="2096" y="9"/>
                    <a:pt x="2096" y="9"/>
                    <a:pt x="2096" y="9"/>
                  </a:cubicBezTo>
                  <a:cubicBezTo>
                    <a:pt x="1987" y="580"/>
                    <a:pt x="1987" y="580"/>
                    <a:pt x="1987" y="580"/>
                  </a:cubicBezTo>
                  <a:lnTo>
                    <a:pt x="2053" y="580"/>
                  </a:lnTo>
                  <a:close/>
                  <a:moveTo>
                    <a:pt x="2246" y="580"/>
                  </a:moveTo>
                  <a:cubicBezTo>
                    <a:pt x="2310" y="244"/>
                    <a:pt x="2310" y="244"/>
                    <a:pt x="2310" y="244"/>
                  </a:cubicBezTo>
                  <a:cubicBezTo>
                    <a:pt x="2396" y="244"/>
                    <a:pt x="2396" y="244"/>
                    <a:pt x="2396" y="244"/>
                  </a:cubicBezTo>
                  <a:cubicBezTo>
                    <a:pt x="2407" y="191"/>
                    <a:pt x="2407" y="191"/>
                    <a:pt x="2407" y="191"/>
                  </a:cubicBezTo>
                  <a:cubicBezTo>
                    <a:pt x="2320" y="191"/>
                    <a:pt x="2320" y="191"/>
                    <a:pt x="2320" y="191"/>
                  </a:cubicBezTo>
                  <a:cubicBezTo>
                    <a:pt x="2323" y="172"/>
                    <a:pt x="2323" y="172"/>
                    <a:pt x="2323" y="172"/>
                  </a:cubicBezTo>
                  <a:cubicBezTo>
                    <a:pt x="2334" y="108"/>
                    <a:pt x="2360" y="57"/>
                    <a:pt x="2413" y="57"/>
                  </a:cubicBezTo>
                  <a:cubicBezTo>
                    <a:pt x="2428" y="57"/>
                    <a:pt x="2442" y="59"/>
                    <a:pt x="2452" y="64"/>
                  </a:cubicBezTo>
                  <a:cubicBezTo>
                    <a:pt x="2467" y="11"/>
                    <a:pt x="2467" y="11"/>
                    <a:pt x="2467" y="11"/>
                  </a:cubicBezTo>
                  <a:cubicBezTo>
                    <a:pt x="2458" y="5"/>
                    <a:pt x="2440" y="0"/>
                    <a:pt x="2414" y="0"/>
                  </a:cubicBezTo>
                  <a:cubicBezTo>
                    <a:pt x="2380" y="0"/>
                    <a:pt x="2346" y="13"/>
                    <a:pt x="2322" y="35"/>
                  </a:cubicBezTo>
                  <a:cubicBezTo>
                    <a:pt x="2286" y="66"/>
                    <a:pt x="2267" y="116"/>
                    <a:pt x="2258" y="171"/>
                  </a:cubicBezTo>
                  <a:cubicBezTo>
                    <a:pt x="2254" y="191"/>
                    <a:pt x="2254" y="191"/>
                    <a:pt x="2254" y="191"/>
                  </a:cubicBezTo>
                  <a:cubicBezTo>
                    <a:pt x="2202" y="191"/>
                    <a:pt x="2202" y="191"/>
                    <a:pt x="2202" y="191"/>
                  </a:cubicBezTo>
                  <a:cubicBezTo>
                    <a:pt x="2192" y="244"/>
                    <a:pt x="2192" y="244"/>
                    <a:pt x="2192" y="244"/>
                  </a:cubicBezTo>
                  <a:cubicBezTo>
                    <a:pt x="2244" y="244"/>
                    <a:pt x="2244" y="244"/>
                    <a:pt x="2244" y="244"/>
                  </a:cubicBezTo>
                  <a:cubicBezTo>
                    <a:pt x="2180" y="580"/>
                    <a:pt x="2180" y="580"/>
                    <a:pt x="2180" y="580"/>
                  </a:cubicBezTo>
                  <a:lnTo>
                    <a:pt x="2246" y="580"/>
                  </a:lnTo>
                  <a:close/>
                  <a:moveTo>
                    <a:pt x="2506" y="119"/>
                  </a:moveTo>
                  <a:cubicBezTo>
                    <a:pt x="2493" y="191"/>
                    <a:pt x="2493" y="191"/>
                    <a:pt x="2493" y="191"/>
                  </a:cubicBezTo>
                  <a:cubicBezTo>
                    <a:pt x="2437" y="191"/>
                    <a:pt x="2437" y="191"/>
                    <a:pt x="2437" y="191"/>
                  </a:cubicBezTo>
                  <a:cubicBezTo>
                    <a:pt x="2427" y="243"/>
                    <a:pt x="2427" y="243"/>
                    <a:pt x="2427" y="243"/>
                  </a:cubicBezTo>
                  <a:cubicBezTo>
                    <a:pt x="2483" y="243"/>
                    <a:pt x="2483" y="243"/>
                    <a:pt x="2483" y="243"/>
                  </a:cubicBezTo>
                  <a:cubicBezTo>
                    <a:pt x="2444" y="440"/>
                    <a:pt x="2444" y="440"/>
                    <a:pt x="2444" y="440"/>
                  </a:cubicBezTo>
                  <a:cubicBezTo>
                    <a:pt x="2439" y="468"/>
                    <a:pt x="2436" y="491"/>
                    <a:pt x="2436" y="513"/>
                  </a:cubicBezTo>
                  <a:cubicBezTo>
                    <a:pt x="2436" y="552"/>
                    <a:pt x="2459" y="589"/>
                    <a:pt x="2518" y="589"/>
                  </a:cubicBezTo>
                  <a:cubicBezTo>
                    <a:pt x="2538" y="589"/>
                    <a:pt x="2558" y="585"/>
                    <a:pt x="2570" y="581"/>
                  </a:cubicBezTo>
                  <a:cubicBezTo>
                    <a:pt x="2573" y="528"/>
                    <a:pt x="2573" y="528"/>
                    <a:pt x="2573" y="528"/>
                  </a:cubicBezTo>
                  <a:cubicBezTo>
                    <a:pt x="2564" y="531"/>
                    <a:pt x="2553" y="532"/>
                    <a:pt x="2542" y="532"/>
                  </a:cubicBezTo>
                  <a:cubicBezTo>
                    <a:pt x="2516" y="532"/>
                    <a:pt x="2505" y="517"/>
                    <a:pt x="2505" y="494"/>
                  </a:cubicBezTo>
                  <a:cubicBezTo>
                    <a:pt x="2505" y="474"/>
                    <a:pt x="2508" y="454"/>
                    <a:pt x="2512" y="432"/>
                  </a:cubicBezTo>
                  <a:cubicBezTo>
                    <a:pt x="2548" y="243"/>
                    <a:pt x="2548" y="243"/>
                    <a:pt x="2548" y="243"/>
                  </a:cubicBezTo>
                  <a:cubicBezTo>
                    <a:pt x="2641" y="243"/>
                    <a:pt x="2641" y="243"/>
                    <a:pt x="2641" y="243"/>
                  </a:cubicBezTo>
                  <a:cubicBezTo>
                    <a:pt x="2652" y="191"/>
                    <a:pt x="2652" y="191"/>
                    <a:pt x="2652" y="191"/>
                  </a:cubicBezTo>
                  <a:cubicBezTo>
                    <a:pt x="2558" y="191"/>
                    <a:pt x="2558" y="191"/>
                    <a:pt x="2558" y="191"/>
                  </a:cubicBezTo>
                  <a:cubicBezTo>
                    <a:pt x="2576" y="98"/>
                    <a:pt x="2576" y="98"/>
                    <a:pt x="2576" y="98"/>
                  </a:cubicBezTo>
                  <a:lnTo>
                    <a:pt x="2506" y="119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B4A8C127-BF99-469F-8067-728110C48BD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0" y="4138"/>
              <a:ext cx="1058" cy="56"/>
            </a:xfrm>
            <a:custGeom>
              <a:avLst/>
              <a:gdLst>
                <a:gd name="T0" fmla="*/ 1781 w 5293"/>
                <a:gd name="T1" fmla="*/ 0 h 282"/>
                <a:gd name="T2" fmla="*/ 1737 w 5293"/>
                <a:gd name="T3" fmla="*/ 278 h 282"/>
                <a:gd name="T4" fmla="*/ 1532 w 5293"/>
                <a:gd name="T5" fmla="*/ 117 h 282"/>
                <a:gd name="T6" fmla="*/ 1537 w 5293"/>
                <a:gd name="T7" fmla="*/ 83 h 282"/>
                <a:gd name="T8" fmla="*/ 1312 w 5293"/>
                <a:gd name="T9" fmla="*/ 87 h 282"/>
                <a:gd name="T10" fmla="*/ 1390 w 5293"/>
                <a:gd name="T11" fmla="*/ 243 h 282"/>
                <a:gd name="T12" fmla="*/ 1383 w 5293"/>
                <a:gd name="T13" fmla="*/ 87 h 282"/>
                <a:gd name="T14" fmla="*/ 1201 w 5293"/>
                <a:gd name="T15" fmla="*/ 123 h 282"/>
                <a:gd name="T16" fmla="*/ 1227 w 5293"/>
                <a:gd name="T17" fmla="*/ 226 h 282"/>
                <a:gd name="T18" fmla="*/ 1215 w 5293"/>
                <a:gd name="T19" fmla="*/ 46 h 282"/>
                <a:gd name="T20" fmla="*/ 1149 w 5293"/>
                <a:gd name="T21" fmla="*/ 87 h 282"/>
                <a:gd name="T22" fmla="*/ 881 w 5293"/>
                <a:gd name="T23" fmla="*/ 148 h 282"/>
                <a:gd name="T24" fmla="*/ 992 w 5293"/>
                <a:gd name="T25" fmla="*/ 171 h 282"/>
                <a:gd name="T26" fmla="*/ 881 w 5293"/>
                <a:gd name="T27" fmla="*/ 83 h 282"/>
                <a:gd name="T28" fmla="*/ 790 w 5293"/>
                <a:gd name="T29" fmla="*/ 278 h 282"/>
                <a:gd name="T30" fmla="*/ 581 w 5293"/>
                <a:gd name="T31" fmla="*/ 278 h 282"/>
                <a:gd name="T32" fmla="*/ 716 w 5293"/>
                <a:gd name="T33" fmla="*/ 166 h 282"/>
                <a:gd name="T34" fmla="*/ 498 w 5293"/>
                <a:gd name="T35" fmla="*/ 87 h 282"/>
                <a:gd name="T36" fmla="*/ 301 w 5293"/>
                <a:gd name="T37" fmla="*/ 247 h 282"/>
                <a:gd name="T38" fmla="*/ 327 w 5293"/>
                <a:gd name="T39" fmla="*/ 83 h 282"/>
                <a:gd name="T40" fmla="*/ 217 w 5293"/>
                <a:gd name="T41" fmla="*/ 22 h 282"/>
                <a:gd name="T42" fmla="*/ 2219 w 5293"/>
                <a:gd name="T43" fmla="*/ 118 h 282"/>
                <a:gd name="T44" fmla="*/ 2193 w 5293"/>
                <a:gd name="T45" fmla="*/ 282 h 282"/>
                <a:gd name="T46" fmla="*/ 2019 w 5293"/>
                <a:gd name="T47" fmla="*/ 123 h 282"/>
                <a:gd name="T48" fmla="*/ 2045 w 5293"/>
                <a:gd name="T49" fmla="*/ 226 h 282"/>
                <a:gd name="T50" fmla="*/ 2033 w 5293"/>
                <a:gd name="T51" fmla="*/ 46 h 282"/>
                <a:gd name="T52" fmla="*/ 2884 w 5293"/>
                <a:gd name="T53" fmla="*/ 226 h 282"/>
                <a:gd name="T54" fmla="*/ 2976 w 5293"/>
                <a:gd name="T55" fmla="*/ 234 h 282"/>
                <a:gd name="T56" fmla="*/ 2780 w 5293"/>
                <a:gd name="T57" fmla="*/ 278 h 282"/>
                <a:gd name="T58" fmla="*/ 2668 w 5293"/>
                <a:gd name="T59" fmla="*/ 0 h 282"/>
                <a:gd name="T60" fmla="*/ 2522 w 5293"/>
                <a:gd name="T61" fmla="*/ 123 h 282"/>
                <a:gd name="T62" fmla="*/ 2548 w 5293"/>
                <a:gd name="T63" fmla="*/ 226 h 282"/>
                <a:gd name="T64" fmla="*/ 2537 w 5293"/>
                <a:gd name="T65" fmla="*/ 46 h 282"/>
                <a:gd name="T66" fmla="*/ 5178 w 5293"/>
                <a:gd name="T67" fmla="*/ 243 h 282"/>
                <a:gd name="T68" fmla="*/ 5243 w 5293"/>
                <a:gd name="T69" fmla="*/ 123 h 282"/>
                <a:gd name="T70" fmla="*/ 5009 w 5293"/>
                <a:gd name="T71" fmla="*/ 190 h 282"/>
                <a:gd name="T72" fmla="*/ 5136 w 5293"/>
                <a:gd name="T73" fmla="*/ 135 h 282"/>
                <a:gd name="T74" fmla="*/ 4948 w 5293"/>
                <a:gd name="T75" fmla="*/ 278 h 282"/>
                <a:gd name="T76" fmla="*/ 4853 w 5293"/>
                <a:gd name="T77" fmla="*/ 246 h 282"/>
                <a:gd name="T78" fmla="*/ 4910 w 5293"/>
                <a:gd name="T79" fmla="*/ 267 h 282"/>
                <a:gd name="T80" fmla="*/ 4553 w 5293"/>
                <a:gd name="T81" fmla="*/ 278 h 282"/>
                <a:gd name="T82" fmla="*/ 4710 w 5293"/>
                <a:gd name="T83" fmla="*/ 278 h 282"/>
                <a:gd name="T84" fmla="*/ 4509 w 5293"/>
                <a:gd name="T85" fmla="*/ 121 h 282"/>
                <a:gd name="T86" fmla="*/ 4287 w 5293"/>
                <a:gd name="T87" fmla="*/ 190 h 282"/>
                <a:gd name="T88" fmla="*/ 4413 w 5293"/>
                <a:gd name="T89" fmla="*/ 135 h 282"/>
                <a:gd name="T90" fmla="*/ 4225 w 5293"/>
                <a:gd name="T91" fmla="*/ 278 h 282"/>
                <a:gd name="T92" fmla="*/ 4127 w 5293"/>
                <a:gd name="T93" fmla="*/ 83 h 282"/>
                <a:gd name="T94" fmla="*/ 3998 w 5293"/>
                <a:gd name="T95" fmla="*/ 128 h 282"/>
                <a:gd name="T96" fmla="*/ 3909 w 5293"/>
                <a:gd name="T97" fmla="*/ 87 h 282"/>
                <a:gd name="T98" fmla="*/ 3823 w 5293"/>
                <a:gd name="T99" fmla="*/ 36 h 282"/>
                <a:gd name="T100" fmla="*/ 3601 w 5293"/>
                <a:gd name="T101" fmla="*/ 87 h 282"/>
                <a:gd name="T102" fmla="*/ 3665 w 5293"/>
                <a:gd name="T103" fmla="*/ 232 h 282"/>
                <a:gd name="T104" fmla="*/ 3516 w 5293"/>
                <a:gd name="T105" fmla="*/ 148 h 282"/>
                <a:gd name="T106" fmla="*/ 3447 w 5293"/>
                <a:gd name="T107" fmla="*/ 122 h 282"/>
                <a:gd name="T108" fmla="*/ 3353 w 5293"/>
                <a:gd name="T109" fmla="*/ 122 h 282"/>
                <a:gd name="T110" fmla="*/ 3335 w 5293"/>
                <a:gd name="T111" fmla="*/ 27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93" h="282">
                  <a:moveTo>
                    <a:pt x="1747" y="184"/>
                  </a:moveTo>
                  <a:cubicBezTo>
                    <a:pt x="1739" y="223"/>
                    <a:pt x="1715" y="245"/>
                    <a:pt x="1694" y="245"/>
                  </a:cubicBezTo>
                  <a:cubicBezTo>
                    <a:pt x="1673" y="245"/>
                    <a:pt x="1664" y="227"/>
                    <a:pt x="1664" y="204"/>
                  </a:cubicBezTo>
                  <a:cubicBezTo>
                    <a:pt x="1664" y="162"/>
                    <a:pt x="1693" y="118"/>
                    <a:pt x="1732" y="118"/>
                  </a:cubicBezTo>
                  <a:cubicBezTo>
                    <a:pt x="1743" y="118"/>
                    <a:pt x="1753" y="122"/>
                    <a:pt x="1758" y="126"/>
                  </a:cubicBezTo>
                  <a:lnTo>
                    <a:pt x="1747" y="184"/>
                  </a:lnTo>
                  <a:close/>
                  <a:moveTo>
                    <a:pt x="1781" y="0"/>
                  </a:moveTo>
                  <a:cubicBezTo>
                    <a:pt x="1765" y="89"/>
                    <a:pt x="1765" y="89"/>
                    <a:pt x="1765" y="89"/>
                  </a:cubicBezTo>
                  <a:cubicBezTo>
                    <a:pt x="1756" y="85"/>
                    <a:pt x="1745" y="83"/>
                    <a:pt x="1735" y="83"/>
                  </a:cubicBezTo>
                  <a:cubicBezTo>
                    <a:pt x="1665" y="83"/>
                    <a:pt x="1617" y="144"/>
                    <a:pt x="1617" y="211"/>
                  </a:cubicBezTo>
                  <a:cubicBezTo>
                    <a:pt x="1617" y="254"/>
                    <a:pt x="1640" y="282"/>
                    <a:pt x="1674" y="282"/>
                  </a:cubicBezTo>
                  <a:cubicBezTo>
                    <a:pt x="1699" y="282"/>
                    <a:pt x="1723" y="270"/>
                    <a:pt x="1740" y="244"/>
                  </a:cubicBezTo>
                  <a:cubicBezTo>
                    <a:pt x="1740" y="244"/>
                    <a:pt x="1740" y="244"/>
                    <a:pt x="1740" y="244"/>
                  </a:cubicBezTo>
                  <a:cubicBezTo>
                    <a:pt x="1737" y="278"/>
                    <a:pt x="1737" y="278"/>
                    <a:pt x="1737" y="278"/>
                  </a:cubicBezTo>
                  <a:cubicBezTo>
                    <a:pt x="1778" y="278"/>
                    <a:pt x="1778" y="278"/>
                    <a:pt x="1778" y="278"/>
                  </a:cubicBezTo>
                  <a:cubicBezTo>
                    <a:pt x="1780" y="257"/>
                    <a:pt x="1783" y="232"/>
                    <a:pt x="1787" y="210"/>
                  </a:cubicBezTo>
                  <a:cubicBezTo>
                    <a:pt x="1827" y="0"/>
                    <a:pt x="1827" y="0"/>
                    <a:pt x="1827" y="0"/>
                  </a:cubicBezTo>
                  <a:lnTo>
                    <a:pt x="1781" y="0"/>
                  </a:lnTo>
                  <a:close/>
                  <a:moveTo>
                    <a:pt x="1556" y="137"/>
                  </a:moveTo>
                  <a:cubicBezTo>
                    <a:pt x="1556" y="160"/>
                    <a:pt x="1526" y="166"/>
                    <a:pt x="1479" y="166"/>
                  </a:cubicBezTo>
                  <a:cubicBezTo>
                    <a:pt x="1484" y="143"/>
                    <a:pt x="1503" y="117"/>
                    <a:pt x="1532" y="117"/>
                  </a:cubicBezTo>
                  <a:cubicBezTo>
                    <a:pt x="1546" y="117"/>
                    <a:pt x="1556" y="125"/>
                    <a:pt x="1556" y="137"/>
                  </a:cubicBezTo>
                  <a:close/>
                  <a:moveTo>
                    <a:pt x="1571" y="234"/>
                  </a:moveTo>
                  <a:cubicBezTo>
                    <a:pt x="1557" y="241"/>
                    <a:pt x="1540" y="246"/>
                    <a:pt x="1518" y="246"/>
                  </a:cubicBezTo>
                  <a:cubicBezTo>
                    <a:pt x="1500" y="246"/>
                    <a:pt x="1487" y="239"/>
                    <a:pt x="1479" y="226"/>
                  </a:cubicBezTo>
                  <a:cubicBezTo>
                    <a:pt x="1475" y="219"/>
                    <a:pt x="1473" y="206"/>
                    <a:pt x="1474" y="200"/>
                  </a:cubicBezTo>
                  <a:cubicBezTo>
                    <a:pt x="1548" y="201"/>
                    <a:pt x="1599" y="185"/>
                    <a:pt x="1599" y="137"/>
                  </a:cubicBezTo>
                  <a:cubicBezTo>
                    <a:pt x="1599" y="105"/>
                    <a:pt x="1575" y="83"/>
                    <a:pt x="1537" y="83"/>
                  </a:cubicBezTo>
                  <a:cubicBezTo>
                    <a:pt x="1472" y="83"/>
                    <a:pt x="1430" y="146"/>
                    <a:pt x="1430" y="203"/>
                  </a:cubicBezTo>
                  <a:cubicBezTo>
                    <a:pt x="1430" y="250"/>
                    <a:pt x="1455" y="282"/>
                    <a:pt x="1508" y="282"/>
                  </a:cubicBezTo>
                  <a:cubicBezTo>
                    <a:pt x="1531" y="282"/>
                    <a:pt x="1556" y="276"/>
                    <a:pt x="1575" y="267"/>
                  </a:cubicBezTo>
                  <a:lnTo>
                    <a:pt x="1571" y="234"/>
                  </a:lnTo>
                  <a:close/>
                  <a:moveTo>
                    <a:pt x="1346" y="46"/>
                  </a:moveTo>
                  <a:cubicBezTo>
                    <a:pt x="1338" y="87"/>
                    <a:pt x="1338" y="87"/>
                    <a:pt x="1338" y="87"/>
                  </a:cubicBezTo>
                  <a:cubicBezTo>
                    <a:pt x="1312" y="87"/>
                    <a:pt x="1312" y="87"/>
                    <a:pt x="1312" y="87"/>
                  </a:cubicBezTo>
                  <a:cubicBezTo>
                    <a:pt x="1306" y="123"/>
                    <a:pt x="1306" y="123"/>
                    <a:pt x="1306" y="123"/>
                  </a:cubicBezTo>
                  <a:cubicBezTo>
                    <a:pt x="1332" y="123"/>
                    <a:pt x="1332" y="123"/>
                    <a:pt x="1332" y="123"/>
                  </a:cubicBezTo>
                  <a:cubicBezTo>
                    <a:pt x="1315" y="207"/>
                    <a:pt x="1315" y="207"/>
                    <a:pt x="1315" y="207"/>
                  </a:cubicBezTo>
                  <a:cubicBezTo>
                    <a:pt x="1312" y="221"/>
                    <a:pt x="1311" y="232"/>
                    <a:pt x="1311" y="243"/>
                  </a:cubicBezTo>
                  <a:cubicBezTo>
                    <a:pt x="1311" y="265"/>
                    <a:pt x="1325" y="282"/>
                    <a:pt x="1356" y="282"/>
                  </a:cubicBezTo>
                  <a:cubicBezTo>
                    <a:pt x="1367" y="282"/>
                    <a:pt x="1379" y="280"/>
                    <a:pt x="1386" y="278"/>
                  </a:cubicBezTo>
                  <a:cubicBezTo>
                    <a:pt x="1390" y="243"/>
                    <a:pt x="1390" y="243"/>
                    <a:pt x="1390" y="243"/>
                  </a:cubicBezTo>
                  <a:cubicBezTo>
                    <a:pt x="1385" y="243"/>
                    <a:pt x="1380" y="243"/>
                    <a:pt x="1374" y="243"/>
                  </a:cubicBezTo>
                  <a:cubicBezTo>
                    <a:pt x="1362" y="243"/>
                    <a:pt x="1358" y="237"/>
                    <a:pt x="1358" y="226"/>
                  </a:cubicBezTo>
                  <a:cubicBezTo>
                    <a:pt x="1358" y="218"/>
                    <a:pt x="1359" y="209"/>
                    <a:pt x="1361" y="200"/>
                  </a:cubicBezTo>
                  <a:cubicBezTo>
                    <a:pt x="1376" y="123"/>
                    <a:pt x="1376" y="123"/>
                    <a:pt x="1376" y="123"/>
                  </a:cubicBezTo>
                  <a:cubicBezTo>
                    <a:pt x="1419" y="123"/>
                    <a:pt x="1419" y="123"/>
                    <a:pt x="1419" y="123"/>
                  </a:cubicBezTo>
                  <a:cubicBezTo>
                    <a:pt x="1426" y="87"/>
                    <a:pt x="1426" y="87"/>
                    <a:pt x="1426" y="87"/>
                  </a:cubicBezTo>
                  <a:cubicBezTo>
                    <a:pt x="1383" y="87"/>
                    <a:pt x="1383" y="87"/>
                    <a:pt x="1383" y="87"/>
                  </a:cubicBezTo>
                  <a:cubicBezTo>
                    <a:pt x="1392" y="35"/>
                    <a:pt x="1392" y="35"/>
                    <a:pt x="1392" y="35"/>
                  </a:cubicBezTo>
                  <a:lnTo>
                    <a:pt x="1346" y="46"/>
                  </a:lnTo>
                  <a:close/>
                  <a:moveTo>
                    <a:pt x="1215" y="46"/>
                  </a:moveTo>
                  <a:cubicBezTo>
                    <a:pt x="1208" y="87"/>
                    <a:pt x="1208" y="87"/>
                    <a:pt x="1208" y="87"/>
                  </a:cubicBezTo>
                  <a:cubicBezTo>
                    <a:pt x="1182" y="87"/>
                    <a:pt x="1182" y="87"/>
                    <a:pt x="1182" y="87"/>
                  </a:cubicBezTo>
                  <a:cubicBezTo>
                    <a:pt x="1175" y="123"/>
                    <a:pt x="1175" y="123"/>
                    <a:pt x="1175" y="123"/>
                  </a:cubicBezTo>
                  <a:cubicBezTo>
                    <a:pt x="1201" y="123"/>
                    <a:pt x="1201" y="123"/>
                    <a:pt x="1201" y="123"/>
                  </a:cubicBezTo>
                  <a:cubicBezTo>
                    <a:pt x="1185" y="207"/>
                    <a:pt x="1185" y="207"/>
                    <a:pt x="1185" y="207"/>
                  </a:cubicBezTo>
                  <a:cubicBezTo>
                    <a:pt x="1182" y="221"/>
                    <a:pt x="1180" y="232"/>
                    <a:pt x="1180" y="243"/>
                  </a:cubicBezTo>
                  <a:cubicBezTo>
                    <a:pt x="1180" y="265"/>
                    <a:pt x="1194" y="282"/>
                    <a:pt x="1226" y="282"/>
                  </a:cubicBezTo>
                  <a:cubicBezTo>
                    <a:pt x="1237" y="282"/>
                    <a:pt x="1249" y="280"/>
                    <a:pt x="1255" y="278"/>
                  </a:cubicBezTo>
                  <a:cubicBezTo>
                    <a:pt x="1260" y="243"/>
                    <a:pt x="1260" y="243"/>
                    <a:pt x="1260" y="243"/>
                  </a:cubicBezTo>
                  <a:cubicBezTo>
                    <a:pt x="1255" y="243"/>
                    <a:pt x="1249" y="243"/>
                    <a:pt x="1244" y="243"/>
                  </a:cubicBezTo>
                  <a:cubicBezTo>
                    <a:pt x="1232" y="243"/>
                    <a:pt x="1227" y="237"/>
                    <a:pt x="1227" y="226"/>
                  </a:cubicBezTo>
                  <a:cubicBezTo>
                    <a:pt x="1227" y="218"/>
                    <a:pt x="1229" y="209"/>
                    <a:pt x="1230" y="200"/>
                  </a:cubicBezTo>
                  <a:cubicBezTo>
                    <a:pt x="1246" y="123"/>
                    <a:pt x="1246" y="123"/>
                    <a:pt x="1246" y="123"/>
                  </a:cubicBezTo>
                  <a:cubicBezTo>
                    <a:pt x="1288" y="123"/>
                    <a:pt x="1288" y="123"/>
                    <a:pt x="1288" y="123"/>
                  </a:cubicBezTo>
                  <a:cubicBezTo>
                    <a:pt x="1295" y="87"/>
                    <a:pt x="1295" y="87"/>
                    <a:pt x="1295" y="87"/>
                  </a:cubicBezTo>
                  <a:cubicBezTo>
                    <a:pt x="1252" y="87"/>
                    <a:pt x="1252" y="87"/>
                    <a:pt x="1252" y="87"/>
                  </a:cubicBezTo>
                  <a:cubicBezTo>
                    <a:pt x="1262" y="35"/>
                    <a:pt x="1262" y="35"/>
                    <a:pt x="1262" y="35"/>
                  </a:cubicBezTo>
                  <a:lnTo>
                    <a:pt x="1215" y="46"/>
                  </a:lnTo>
                  <a:close/>
                  <a:moveTo>
                    <a:pt x="1134" y="60"/>
                  </a:moveTo>
                  <a:cubicBezTo>
                    <a:pt x="1149" y="60"/>
                    <a:pt x="1162" y="50"/>
                    <a:pt x="1162" y="33"/>
                  </a:cubicBezTo>
                  <a:cubicBezTo>
                    <a:pt x="1162" y="18"/>
                    <a:pt x="1152" y="8"/>
                    <a:pt x="1138" y="8"/>
                  </a:cubicBezTo>
                  <a:cubicBezTo>
                    <a:pt x="1123" y="8"/>
                    <a:pt x="1110" y="19"/>
                    <a:pt x="1110" y="36"/>
                  </a:cubicBezTo>
                  <a:cubicBezTo>
                    <a:pt x="1110" y="50"/>
                    <a:pt x="1120" y="60"/>
                    <a:pt x="1134" y="60"/>
                  </a:cubicBezTo>
                  <a:close/>
                  <a:moveTo>
                    <a:pt x="1112" y="278"/>
                  </a:moveTo>
                  <a:cubicBezTo>
                    <a:pt x="1149" y="87"/>
                    <a:pt x="1149" y="87"/>
                    <a:pt x="1149" y="87"/>
                  </a:cubicBezTo>
                  <a:cubicBezTo>
                    <a:pt x="1103" y="87"/>
                    <a:pt x="1103" y="87"/>
                    <a:pt x="1103" y="87"/>
                  </a:cubicBezTo>
                  <a:cubicBezTo>
                    <a:pt x="1067" y="278"/>
                    <a:pt x="1067" y="278"/>
                    <a:pt x="1067" y="278"/>
                  </a:cubicBezTo>
                  <a:lnTo>
                    <a:pt x="1112" y="278"/>
                  </a:lnTo>
                  <a:close/>
                  <a:moveTo>
                    <a:pt x="790" y="278"/>
                  </a:moveTo>
                  <a:cubicBezTo>
                    <a:pt x="806" y="187"/>
                    <a:pt x="806" y="187"/>
                    <a:pt x="806" y="187"/>
                  </a:cubicBezTo>
                  <a:cubicBezTo>
                    <a:pt x="814" y="149"/>
                    <a:pt x="838" y="120"/>
                    <a:pt x="859" y="120"/>
                  </a:cubicBezTo>
                  <a:cubicBezTo>
                    <a:pt x="877" y="120"/>
                    <a:pt x="881" y="133"/>
                    <a:pt x="881" y="148"/>
                  </a:cubicBezTo>
                  <a:cubicBezTo>
                    <a:pt x="881" y="155"/>
                    <a:pt x="881" y="162"/>
                    <a:pt x="879" y="170"/>
                  </a:cubicBezTo>
                  <a:cubicBezTo>
                    <a:pt x="859" y="278"/>
                    <a:pt x="859" y="278"/>
                    <a:pt x="859" y="278"/>
                  </a:cubicBezTo>
                  <a:cubicBezTo>
                    <a:pt x="903" y="278"/>
                    <a:pt x="903" y="278"/>
                    <a:pt x="903" y="278"/>
                  </a:cubicBezTo>
                  <a:cubicBezTo>
                    <a:pt x="920" y="187"/>
                    <a:pt x="920" y="187"/>
                    <a:pt x="920" y="187"/>
                  </a:cubicBezTo>
                  <a:cubicBezTo>
                    <a:pt x="927" y="146"/>
                    <a:pt x="950" y="120"/>
                    <a:pt x="971" y="120"/>
                  </a:cubicBezTo>
                  <a:cubicBezTo>
                    <a:pt x="988" y="120"/>
                    <a:pt x="994" y="131"/>
                    <a:pt x="994" y="147"/>
                  </a:cubicBezTo>
                  <a:cubicBezTo>
                    <a:pt x="994" y="155"/>
                    <a:pt x="993" y="164"/>
                    <a:pt x="992" y="171"/>
                  </a:cubicBezTo>
                  <a:cubicBezTo>
                    <a:pt x="972" y="278"/>
                    <a:pt x="972" y="278"/>
                    <a:pt x="972" y="278"/>
                  </a:cubicBezTo>
                  <a:cubicBezTo>
                    <a:pt x="1016" y="278"/>
                    <a:pt x="1016" y="278"/>
                    <a:pt x="1016" y="278"/>
                  </a:cubicBezTo>
                  <a:cubicBezTo>
                    <a:pt x="1037" y="166"/>
                    <a:pt x="1037" y="166"/>
                    <a:pt x="1037" y="166"/>
                  </a:cubicBezTo>
                  <a:cubicBezTo>
                    <a:pt x="1039" y="156"/>
                    <a:pt x="1040" y="142"/>
                    <a:pt x="1040" y="134"/>
                  </a:cubicBezTo>
                  <a:cubicBezTo>
                    <a:pt x="1040" y="100"/>
                    <a:pt x="1020" y="83"/>
                    <a:pt x="994" y="83"/>
                  </a:cubicBezTo>
                  <a:cubicBezTo>
                    <a:pt x="967" y="84"/>
                    <a:pt x="943" y="96"/>
                    <a:pt x="926" y="122"/>
                  </a:cubicBezTo>
                  <a:cubicBezTo>
                    <a:pt x="925" y="102"/>
                    <a:pt x="911" y="83"/>
                    <a:pt x="881" y="83"/>
                  </a:cubicBezTo>
                  <a:cubicBezTo>
                    <a:pt x="857" y="83"/>
                    <a:pt x="833" y="95"/>
                    <a:pt x="815" y="121"/>
                  </a:cubicBezTo>
                  <a:cubicBezTo>
                    <a:pt x="815" y="121"/>
                    <a:pt x="815" y="121"/>
                    <a:pt x="815" y="121"/>
                  </a:cubicBezTo>
                  <a:cubicBezTo>
                    <a:pt x="819" y="87"/>
                    <a:pt x="819" y="87"/>
                    <a:pt x="819" y="87"/>
                  </a:cubicBezTo>
                  <a:cubicBezTo>
                    <a:pt x="780" y="87"/>
                    <a:pt x="780" y="87"/>
                    <a:pt x="780" y="87"/>
                  </a:cubicBezTo>
                  <a:cubicBezTo>
                    <a:pt x="778" y="104"/>
                    <a:pt x="774" y="124"/>
                    <a:pt x="770" y="146"/>
                  </a:cubicBezTo>
                  <a:cubicBezTo>
                    <a:pt x="746" y="278"/>
                    <a:pt x="746" y="278"/>
                    <a:pt x="746" y="278"/>
                  </a:cubicBezTo>
                  <a:lnTo>
                    <a:pt x="790" y="278"/>
                  </a:lnTo>
                  <a:close/>
                  <a:moveTo>
                    <a:pt x="469" y="278"/>
                  </a:moveTo>
                  <a:cubicBezTo>
                    <a:pt x="485" y="187"/>
                    <a:pt x="485" y="187"/>
                    <a:pt x="485" y="187"/>
                  </a:cubicBezTo>
                  <a:cubicBezTo>
                    <a:pt x="492" y="149"/>
                    <a:pt x="517" y="120"/>
                    <a:pt x="538" y="120"/>
                  </a:cubicBezTo>
                  <a:cubicBezTo>
                    <a:pt x="556" y="120"/>
                    <a:pt x="560" y="133"/>
                    <a:pt x="560" y="148"/>
                  </a:cubicBezTo>
                  <a:cubicBezTo>
                    <a:pt x="560" y="155"/>
                    <a:pt x="560" y="162"/>
                    <a:pt x="558" y="170"/>
                  </a:cubicBezTo>
                  <a:cubicBezTo>
                    <a:pt x="538" y="278"/>
                    <a:pt x="538" y="278"/>
                    <a:pt x="538" y="278"/>
                  </a:cubicBezTo>
                  <a:cubicBezTo>
                    <a:pt x="581" y="278"/>
                    <a:pt x="581" y="278"/>
                    <a:pt x="581" y="278"/>
                  </a:cubicBezTo>
                  <a:cubicBezTo>
                    <a:pt x="599" y="187"/>
                    <a:pt x="599" y="187"/>
                    <a:pt x="599" y="187"/>
                  </a:cubicBezTo>
                  <a:cubicBezTo>
                    <a:pt x="606" y="146"/>
                    <a:pt x="629" y="120"/>
                    <a:pt x="650" y="120"/>
                  </a:cubicBezTo>
                  <a:cubicBezTo>
                    <a:pt x="667" y="120"/>
                    <a:pt x="673" y="131"/>
                    <a:pt x="673" y="147"/>
                  </a:cubicBezTo>
                  <a:cubicBezTo>
                    <a:pt x="673" y="155"/>
                    <a:pt x="672" y="164"/>
                    <a:pt x="671" y="171"/>
                  </a:cubicBezTo>
                  <a:cubicBezTo>
                    <a:pt x="651" y="278"/>
                    <a:pt x="651" y="278"/>
                    <a:pt x="651" y="278"/>
                  </a:cubicBezTo>
                  <a:cubicBezTo>
                    <a:pt x="695" y="278"/>
                    <a:pt x="695" y="278"/>
                    <a:pt x="695" y="278"/>
                  </a:cubicBezTo>
                  <a:cubicBezTo>
                    <a:pt x="716" y="166"/>
                    <a:pt x="716" y="166"/>
                    <a:pt x="716" y="166"/>
                  </a:cubicBezTo>
                  <a:cubicBezTo>
                    <a:pt x="717" y="156"/>
                    <a:pt x="719" y="142"/>
                    <a:pt x="719" y="134"/>
                  </a:cubicBezTo>
                  <a:cubicBezTo>
                    <a:pt x="719" y="100"/>
                    <a:pt x="699" y="83"/>
                    <a:pt x="672" y="83"/>
                  </a:cubicBezTo>
                  <a:cubicBezTo>
                    <a:pt x="646" y="84"/>
                    <a:pt x="622" y="96"/>
                    <a:pt x="605" y="122"/>
                  </a:cubicBezTo>
                  <a:cubicBezTo>
                    <a:pt x="604" y="102"/>
                    <a:pt x="590" y="83"/>
                    <a:pt x="560" y="83"/>
                  </a:cubicBezTo>
                  <a:cubicBezTo>
                    <a:pt x="536" y="83"/>
                    <a:pt x="512" y="95"/>
                    <a:pt x="494" y="121"/>
                  </a:cubicBezTo>
                  <a:cubicBezTo>
                    <a:pt x="494" y="121"/>
                    <a:pt x="494" y="121"/>
                    <a:pt x="494" y="121"/>
                  </a:cubicBezTo>
                  <a:cubicBezTo>
                    <a:pt x="498" y="87"/>
                    <a:pt x="498" y="87"/>
                    <a:pt x="498" y="87"/>
                  </a:cubicBezTo>
                  <a:cubicBezTo>
                    <a:pt x="458" y="87"/>
                    <a:pt x="458" y="87"/>
                    <a:pt x="458" y="87"/>
                  </a:cubicBezTo>
                  <a:cubicBezTo>
                    <a:pt x="456" y="104"/>
                    <a:pt x="453" y="124"/>
                    <a:pt x="449" y="146"/>
                  </a:cubicBezTo>
                  <a:cubicBezTo>
                    <a:pt x="425" y="278"/>
                    <a:pt x="425" y="278"/>
                    <a:pt x="425" y="278"/>
                  </a:cubicBezTo>
                  <a:lnTo>
                    <a:pt x="469" y="278"/>
                  </a:lnTo>
                  <a:close/>
                  <a:moveTo>
                    <a:pt x="321" y="118"/>
                  </a:moveTo>
                  <a:cubicBezTo>
                    <a:pt x="349" y="118"/>
                    <a:pt x="358" y="143"/>
                    <a:pt x="358" y="162"/>
                  </a:cubicBezTo>
                  <a:cubicBezTo>
                    <a:pt x="358" y="200"/>
                    <a:pt x="335" y="247"/>
                    <a:pt x="301" y="247"/>
                  </a:cubicBezTo>
                  <a:cubicBezTo>
                    <a:pt x="278" y="247"/>
                    <a:pt x="264" y="228"/>
                    <a:pt x="264" y="202"/>
                  </a:cubicBezTo>
                  <a:cubicBezTo>
                    <a:pt x="264" y="167"/>
                    <a:pt x="285" y="118"/>
                    <a:pt x="321" y="118"/>
                  </a:cubicBezTo>
                  <a:close/>
                  <a:moveTo>
                    <a:pt x="327" y="83"/>
                  </a:moveTo>
                  <a:cubicBezTo>
                    <a:pt x="262" y="83"/>
                    <a:pt x="217" y="139"/>
                    <a:pt x="217" y="203"/>
                  </a:cubicBezTo>
                  <a:cubicBezTo>
                    <a:pt x="217" y="249"/>
                    <a:pt x="247" y="282"/>
                    <a:pt x="295" y="282"/>
                  </a:cubicBezTo>
                  <a:cubicBezTo>
                    <a:pt x="360" y="282"/>
                    <a:pt x="405" y="226"/>
                    <a:pt x="405" y="162"/>
                  </a:cubicBezTo>
                  <a:cubicBezTo>
                    <a:pt x="405" y="120"/>
                    <a:pt x="378" y="83"/>
                    <a:pt x="327" y="83"/>
                  </a:cubicBezTo>
                  <a:close/>
                  <a:moveTo>
                    <a:pt x="177" y="233"/>
                  </a:moveTo>
                  <a:cubicBezTo>
                    <a:pt x="163" y="239"/>
                    <a:pt x="143" y="243"/>
                    <a:pt x="124" y="243"/>
                  </a:cubicBezTo>
                  <a:cubicBezTo>
                    <a:pt x="72" y="243"/>
                    <a:pt x="49" y="210"/>
                    <a:pt x="49" y="166"/>
                  </a:cubicBezTo>
                  <a:cubicBezTo>
                    <a:pt x="49" y="127"/>
                    <a:pt x="64" y="94"/>
                    <a:pt x="87" y="74"/>
                  </a:cubicBezTo>
                  <a:cubicBezTo>
                    <a:pt x="105" y="58"/>
                    <a:pt x="129" y="50"/>
                    <a:pt x="154" y="50"/>
                  </a:cubicBezTo>
                  <a:cubicBezTo>
                    <a:pt x="178" y="50"/>
                    <a:pt x="196" y="54"/>
                    <a:pt x="204" y="59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10" y="17"/>
                    <a:pt x="189" y="10"/>
                    <a:pt x="160" y="10"/>
                  </a:cubicBezTo>
                  <a:cubicBezTo>
                    <a:pt x="122" y="10"/>
                    <a:pt x="89" y="21"/>
                    <a:pt x="62" y="41"/>
                  </a:cubicBezTo>
                  <a:cubicBezTo>
                    <a:pt x="24" y="70"/>
                    <a:pt x="0" y="116"/>
                    <a:pt x="0" y="171"/>
                  </a:cubicBezTo>
                  <a:cubicBezTo>
                    <a:pt x="0" y="239"/>
                    <a:pt x="44" y="282"/>
                    <a:pt x="112" y="282"/>
                  </a:cubicBezTo>
                  <a:cubicBezTo>
                    <a:pt x="143" y="282"/>
                    <a:pt x="167" y="276"/>
                    <a:pt x="181" y="270"/>
                  </a:cubicBezTo>
                  <a:lnTo>
                    <a:pt x="177" y="233"/>
                  </a:lnTo>
                  <a:close/>
                  <a:moveTo>
                    <a:pt x="2219" y="118"/>
                  </a:moveTo>
                  <a:cubicBezTo>
                    <a:pt x="2247" y="118"/>
                    <a:pt x="2256" y="143"/>
                    <a:pt x="2256" y="162"/>
                  </a:cubicBezTo>
                  <a:cubicBezTo>
                    <a:pt x="2256" y="200"/>
                    <a:pt x="2233" y="247"/>
                    <a:pt x="2199" y="247"/>
                  </a:cubicBezTo>
                  <a:cubicBezTo>
                    <a:pt x="2176" y="247"/>
                    <a:pt x="2162" y="228"/>
                    <a:pt x="2162" y="202"/>
                  </a:cubicBezTo>
                  <a:cubicBezTo>
                    <a:pt x="2162" y="167"/>
                    <a:pt x="2183" y="118"/>
                    <a:pt x="2219" y="118"/>
                  </a:cubicBezTo>
                  <a:close/>
                  <a:moveTo>
                    <a:pt x="2225" y="83"/>
                  </a:moveTo>
                  <a:cubicBezTo>
                    <a:pt x="2160" y="83"/>
                    <a:pt x="2115" y="139"/>
                    <a:pt x="2115" y="203"/>
                  </a:cubicBezTo>
                  <a:cubicBezTo>
                    <a:pt x="2115" y="249"/>
                    <a:pt x="2145" y="282"/>
                    <a:pt x="2193" y="282"/>
                  </a:cubicBezTo>
                  <a:cubicBezTo>
                    <a:pt x="2258" y="282"/>
                    <a:pt x="2303" y="226"/>
                    <a:pt x="2303" y="162"/>
                  </a:cubicBezTo>
                  <a:cubicBezTo>
                    <a:pt x="2303" y="120"/>
                    <a:pt x="2276" y="83"/>
                    <a:pt x="2225" y="83"/>
                  </a:cubicBezTo>
                  <a:close/>
                  <a:moveTo>
                    <a:pt x="2033" y="46"/>
                  </a:moveTo>
                  <a:cubicBezTo>
                    <a:pt x="2025" y="87"/>
                    <a:pt x="2025" y="87"/>
                    <a:pt x="2025" y="87"/>
                  </a:cubicBezTo>
                  <a:cubicBezTo>
                    <a:pt x="2000" y="87"/>
                    <a:pt x="2000" y="87"/>
                    <a:pt x="2000" y="87"/>
                  </a:cubicBezTo>
                  <a:cubicBezTo>
                    <a:pt x="1993" y="123"/>
                    <a:pt x="1993" y="123"/>
                    <a:pt x="1993" y="123"/>
                  </a:cubicBezTo>
                  <a:cubicBezTo>
                    <a:pt x="2019" y="123"/>
                    <a:pt x="2019" y="123"/>
                    <a:pt x="2019" y="123"/>
                  </a:cubicBezTo>
                  <a:cubicBezTo>
                    <a:pt x="2002" y="207"/>
                    <a:pt x="2002" y="207"/>
                    <a:pt x="2002" y="207"/>
                  </a:cubicBezTo>
                  <a:cubicBezTo>
                    <a:pt x="1999" y="221"/>
                    <a:pt x="1998" y="232"/>
                    <a:pt x="1998" y="243"/>
                  </a:cubicBezTo>
                  <a:cubicBezTo>
                    <a:pt x="1998" y="265"/>
                    <a:pt x="2012" y="282"/>
                    <a:pt x="2043" y="282"/>
                  </a:cubicBezTo>
                  <a:cubicBezTo>
                    <a:pt x="2054" y="282"/>
                    <a:pt x="2066" y="280"/>
                    <a:pt x="2073" y="278"/>
                  </a:cubicBezTo>
                  <a:cubicBezTo>
                    <a:pt x="2077" y="243"/>
                    <a:pt x="2077" y="243"/>
                    <a:pt x="2077" y="243"/>
                  </a:cubicBezTo>
                  <a:cubicBezTo>
                    <a:pt x="2073" y="243"/>
                    <a:pt x="2067" y="243"/>
                    <a:pt x="2062" y="243"/>
                  </a:cubicBezTo>
                  <a:cubicBezTo>
                    <a:pt x="2050" y="243"/>
                    <a:pt x="2045" y="237"/>
                    <a:pt x="2045" y="226"/>
                  </a:cubicBezTo>
                  <a:cubicBezTo>
                    <a:pt x="2045" y="218"/>
                    <a:pt x="2046" y="209"/>
                    <a:pt x="2048" y="200"/>
                  </a:cubicBezTo>
                  <a:cubicBezTo>
                    <a:pt x="2063" y="123"/>
                    <a:pt x="2063" y="123"/>
                    <a:pt x="2063" y="123"/>
                  </a:cubicBezTo>
                  <a:cubicBezTo>
                    <a:pt x="2106" y="123"/>
                    <a:pt x="2106" y="123"/>
                    <a:pt x="2106" y="123"/>
                  </a:cubicBezTo>
                  <a:cubicBezTo>
                    <a:pt x="2113" y="87"/>
                    <a:pt x="2113" y="87"/>
                    <a:pt x="2113" y="87"/>
                  </a:cubicBezTo>
                  <a:cubicBezTo>
                    <a:pt x="2070" y="87"/>
                    <a:pt x="2070" y="87"/>
                    <a:pt x="2070" y="87"/>
                  </a:cubicBezTo>
                  <a:cubicBezTo>
                    <a:pt x="2080" y="35"/>
                    <a:pt x="2080" y="35"/>
                    <a:pt x="2080" y="35"/>
                  </a:cubicBezTo>
                  <a:lnTo>
                    <a:pt x="2033" y="46"/>
                  </a:lnTo>
                  <a:close/>
                  <a:moveTo>
                    <a:pt x="2961" y="137"/>
                  </a:moveTo>
                  <a:cubicBezTo>
                    <a:pt x="2961" y="160"/>
                    <a:pt x="2931" y="166"/>
                    <a:pt x="2884" y="166"/>
                  </a:cubicBezTo>
                  <a:cubicBezTo>
                    <a:pt x="2890" y="143"/>
                    <a:pt x="2908" y="117"/>
                    <a:pt x="2937" y="117"/>
                  </a:cubicBezTo>
                  <a:cubicBezTo>
                    <a:pt x="2951" y="117"/>
                    <a:pt x="2961" y="125"/>
                    <a:pt x="2961" y="137"/>
                  </a:cubicBezTo>
                  <a:close/>
                  <a:moveTo>
                    <a:pt x="2976" y="234"/>
                  </a:moveTo>
                  <a:cubicBezTo>
                    <a:pt x="2962" y="241"/>
                    <a:pt x="2945" y="246"/>
                    <a:pt x="2923" y="246"/>
                  </a:cubicBezTo>
                  <a:cubicBezTo>
                    <a:pt x="2906" y="246"/>
                    <a:pt x="2892" y="239"/>
                    <a:pt x="2884" y="226"/>
                  </a:cubicBezTo>
                  <a:cubicBezTo>
                    <a:pt x="2880" y="219"/>
                    <a:pt x="2879" y="206"/>
                    <a:pt x="2879" y="200"/>
                  </a:cubicBezTo>
                  <a:cubicBezTo>
                    <a:pt x="2953" y="201"/>
                    <a:pt x="3004" y="185"/>
                    <a:pt x="3004" y="137"/>
                  </a:cubicBezTo>
                  <a:cubicBezTo>
                    <a:pt x="3004" y="105"/>
                    <a:pt x="2980" y="83"/>
                    <a:pt x="2943" y="83"/>
                  </a:cubicBezTo>
                  <a:cubicBezTo>
                    <a:pt x="2877" y="83"/>
                    <a:pt x="2835" y="146"/>
                    <a:pt x="2835" y="203"/>
                  </a:cubicBezTo>
                  <a:cubicBezTo>
                    <a:pt x="2835" y="250"/>
                    <a:pt x="2860" y="282"/>
                    <a:pt x="2913" y="282"/>
                  </a:cubicBezTo>
                  <a:cubicBezTo>
                    <a:pt x="2936" y="282"/>
                    <a:pt x="2961" y="276"/>
                    <a:pt x="2980" y="267"/>
                  </a:cubicBezTo>
                  <a:lnTo>
                    <a:pt x="2976" y="234"/>
                  </a:lnTo>
                  <a:close/>
                  <a:moveTo>
                    <a:pt x="2661" y="278"/>
                  </a:moveTo>
                  <a:cubicBezTo>
                    <a:pt x="2679" y="187"/>
                    <a:pt x="2679" y="187"/>
                    <a:pt x="2679" y="187"/>
                  </a:cubicBezTo>
                  <a:cubicBezTo>
                    <a:pt x="2686" y="147"/>
                    <a:pt x="2711" y="120"/>
                    <a:pt x="2733" y="120"/>
                  </a:cubicBezTo>
                  <a:cubicBezTo>
                    <a:pt x="2750" y="120"/>
                    <a:pt x="2757" y="132"/>
                    <a:pt x="2757" y="146"/>
                  </a:cubicBezTo>
                  <a:cubicBezTo>
                    <a:pt x="2757" y="155"/>
                    <a:pt x="2756" y="164"/>
                    <a:pt x="2755" y="171"/>
                  </a:cubicBezTo>
                  <a:cubicBezTo>
                    <a:pt x="2734" y="278"/>
                    <a:pt x="2734" y="278"/>
                    <a:pt x="2734" y="278"/>
                  </a:cubicBezTo>
                  <a:cubicBezTo>
                    <a:pt x="2780" y="278"/>
                    <a:pt x="2780" y="278"/>
                    <a:pt x="2780" y="278"/>
                  </a:cubicBezTo>
                  <a:cubicBezTo>
                    <a:pt x="2801" y="168"/>
                    <a:pt x="2801" y="168"/>
                    <a:pt x="2801" y="168"/>
                  </a:cubicBezTo>
                  <a:cubicBezTo>
                    <a:pt x="2803" y="157"/>
                    <a:pt x="2804" y="144"/>
                    <a:pt x="2804" y="134"/>
                  </a:cubicBezTo>
                  <a:cubicBezTo>
                    <a:pt x="2804" y="100"/>
                    <a:pt x="2782" y="83"/>
                    <a:pt x="2756" y="83"/>
                  </a:cubicBezTo>
                  <a:cubicBezTo>
                    <a:pt x="2730" y="83"/>
                    <a:pt x="2709" y="96"/>
                    <a:pt x="2693" y="116"/>
                  </a:cubicBezTo>
                  <a:cubicBezTo>
                    <a:pt x="2692" y="116"/>
                    <a:pt x="2692" y="116"/>
                    <a:pt x="2692" y="116"/>
                  </a:cubicBezTo>
                  <a:cubicBezTo>
                    <a:pt x="2714" y="0"/>
                    <a:pt x="2714" y="0"/>
                    <a:pt x="2714" y="0"/>
                  </a:cubicBezTo>
                  <a:cubicBezTo>
                    <a:pt x="2668" y="0"/>
                    <a:pt x="2668" y="0"/>
                    <a:pt x="2668" y="0"/>
                  </a:cubicBezTo>
                  <a:cubicBezTo>
                    <a:pt x="2616" y="278"/>
                    <a:pt x="2616" y="278"/>
                    <a:pt x="2616" y="278"/>
                  </a:cubicBezTo>
                  <a:lnTo>
                    <a:pt x="2661" y="278"/>
                  </a:lnTo>
                  <a:close/>
                  <a:moveTo>
                    <a:pt x="2537" y="46"/>
                  </a:moveTo>
                  <a:cubicBezTo>
                    <a:pt x="2529" y="87"/>
                    <a:pt x="2529" y="87"/>
                    <a:pt x="2529" y="87"/>
                  </a:cubicBezTo>
                  <a:cubicBezTo>
                    <a:pt x="2503" y="87"/>
                    <a:pt x="2503" y="87"/>
                    <a:pt x="2503" y="87"/>
                  </a:cubicBezTo>
                  <a:cubicBezTo>
                    <a:pt x="2497" y="123"/>
                    <a:pt x="2497" y="123"/>
                    <a:pt x="2497" y="123"/>
                  </a:cubicBezTo>
                  <a:cubicBezTo>
                    <a:pt x="2522" y="123"/>
                    <a:pt x="2522" y="123"/>
                    <a:pt x="2522" y="123"/>
                  </a:cubicBezTo>
                  <a:cubicBezTo>
                    <a:pt x="2506" y="207"/>
                    <a:pt x="2506" y="207"/>
                    <a:pt x="2506" y="207"/>
                  </a:cubicBezTo>
                  <a:cubicBezTo>
                    <a:pt x="2503" y="221"/>
                    <a:pt x="2502" y="232"/>
                    <a:pt x="2502" y="243"/>
                  </a:cubicBezTo>
                  <a:cubicBezTo>
                    <a:pt x="2502" y="265"/>
                    <a:pt x="2516" y="282"/>
                    <a:pt x="2547" y="282"/>
                  </a:cubicBezTo>
                  <a:cubicBezTo>
                    <a:pt x="2558" y="282"/>
                    <a:pt x="2570" y="280"/>
                    <a:pt x="2577" y="278"/>
                  </a:cubicBezTo>
                  <a:cubicBezTo>
                    <a:pt x="2581" y="243"/>
                    <a:pt x="2581" y="243"/>
                    <a:pt x="2581" y="243"/>
                  </a:cubicBezTo>
                  <a:cubicBezTo>
                    <a:pt x="2576" y="243"/>
                    <a:pt x="2571" y="243"/>
                    <a:pt x="2565" y="243"/>
                  </a:cubicBezTo>
                  <a:cubicBezTo>
                    <a:pt x="2553" y="243"/>
                    <a:pt x="2548" y="237"/>
                    <a:pt x="2548" y="226"/>
                  </a:cubicBezTo>
                  <a:cubicBezTo>
                    <a:pt x="2548" y="218"/>
                    <a:pt x="2550" y="209"/>
                    <a:pt x="2552" y="200"/>
                  </a:cubicBezTo>
                  <a:cubicBezTo>
                    <a:pt x="2567" y="123"/>
                    <a:pt x="2567" y="123"/>
                    <a:pt x="2567" y="123"/>
                  </a:cubicBezTo>
                  <a:cubicBezTo>
                    <a:pt x="2609" y="123"/>
                    <a:pt x="2609" y="123"/>
                    <a:pt x="2609" y="123"/>
                  </a:cubicBezTo>
                  <a:cubicBezTo>
                    <a:pt x="2616" y="87"/>
                    <a:pt x="2616" y="87"/>
                    <a:pt x="2616" y="87"/>
                  </a:cubicBezTo>
                  <a:cubicBezTo>
                    <a:pt x="2573" y="87"/>
                    <a:pt x="2573" y="87"/>
                    <a:pt x="2573" y="87"/>
                  </a:cubicBezTo>
                  <a:cubicBezTo>
                    <a:pt x="2583" y="35"/>
                    <a:pt x="2583" y="35"/>
                    <a:pt x="2583" y="35"/>
                  </a:cubicBezTo>
                  <a:lnTo>
                    <a:pt x="2537" y="46"/>
                  </a:lnTo>
                  <a:close/>
                  <a:moveTo>
                    <a:pt x="5213" y="46"/>
                  </a:moveTo>
                  <a:cubicBezTo>
                    <a:pt x="5205" y="87"/>
                    <a:pt x="5205" y="87"/>
                    <a:pt x="5205" y="87"/>
                  </a:cubicBezTo>
                  <a:cubicBezTo>
                    <a:pt x="5180" y="87"/>
                    <a:pt x="5180" y="87"/>
                    <a:pt x="5180" y="87"/>
                  </a:cubicBezTo>
                  <a:cubicBezTo>
                    <a:pt x="5173" y="123"/>
                    <a:pt x="5173" y="123"/>
                    <a:pt x="5173" y="123"/>
                  </a:cubicBezTo>
                  <a:cubicBezTo>
                    <a:pt x="5199" y="123"/>
                    <a:pt x="5199" y="123"/>
                    <a:pt x="5199" y="123"/>
                  </a:cubicBezTo>
                  <a:cubicBezTo>
                    <a:pt x="5182" y="207"/>
                    <a:pt x="5182" y="207"/>
                    <a:pt x="5182" y="207"/>
                  </a:cubicBezTo>
                  <a:cubicBezTo>
                    <a:pt x="5179" y="221"/>
                    <a:pt x="5178" y="232"/>
                    <a:pt x="5178" y="243"/>
                  </a:cubicBezTo>
                  <a:cubicBezTo>
                    <a:pt x="5178" y="265"/>
                    <a:pt x="5192" y="282"/>
                    <a:pt x="5223" y="282"/>
                  </a:cubicBezTo>
                  <a:cubicBezTo>
                    <a:pt x="5234" y="282"/>
                    <a:pt x="5246" y="280"/>
                    <a:pt x="5253" y="278"/>
                  </a:cubicBezTo>
                  <a:cubicBezTo>
                    <a:pt x="5257" y="243"/>
                    <a:pt x="5257" y="243"/>
                    <a:pt x="5257" y="243"/>
                  </a:cubicBezTo>
                  <a:cubicBezTo>
                    <a:pt x="5253" y="243"/>
                    <a:pt x="5247" y="243"/>
                    <a:pt x="5242" y="243"/>
                  </a:cubicBezTo>
                  <a:cubicBezTo>
                    <a:pt x="5230" y="243"/>
                    <a:pt x="5225" y="237"/>
                    <a:pt x="5225" y="226"/>
                  </a:cubicBezTo>
                  <a:cubicBezTo>
                    <a:pt x="5225" y="218"/>
                    <a:pt x="5226" y="209"/>
                    <a:pt x="5228" y="200"/>
                  </a:cubicBezTo>
                  <a:cubicBezTo>
                    <a:pt x="5243" y="123"/>
                    <a:pt x="5243" y="123"/>
                    <a:pt x="5243" y="123"/>
                  </a:cubicBezTo>
                  <a:cubicBezTo>
                    <a:pt x="5286" y="123"/>
                    <a:pt x="5286" y="123"/>
                    <a:pt x="5286" y="123"/>
                  </a:cubicBezTo>
                  <a:cubicBezTo>
                    <a:pt x="5293" y="87"/>
                    <a:pt x="5293" y="87"/>
                    <a:pt x="5293" y="87"/>
                  </a:cubicBezTo>
                  <a:cubicBezTo>
                    <a:pt x="5250" y="87"/>
                    <a:pt x="5250" y="87"/>
                    <a:pt x="5250" y="87"/>
                  </a:cubicBezTo>
                  <a:cubicBezTo>
                    <a:pt x="5260" y="35"/>
                    <a:pt x="5260" y="35"/>
                    <a:pt x="5260" y="35"/>
                  </a:cubicBezTo>
                  <a:lnTo>
                    <a:pt x="5213" y="46"/>
                  </a:lnTo>
                  <a:close/>
                  <a:moveTo>
                    <a:pt x="4993" y="278"/>
                  </a:moveTo>
                  <a:cubicBezTo>
                    <a:pt x="5009" y="190"/>
                    <a:pt x="5009" y="190"/>
                    <a:pt x="5009" y="190"/>
                  </a:cubicBezTo>
                  <a:cubicBezTo>
                    <a:pt x="5017" y="145"/>
                    <a:pt x="5044" y="120"/>
                    <a:pt x="5065" y="120"/>
                  </a:cubicBezTo>
                  <a:cubicBezTo>
                    <a:pt x="5083" y="120"/>
                    <a:pt x="5089" y="132"/>
                    <a:pt x="5089" y="148"/>
                  </a:cubicBezTo>
                  <a:cubicBezTo>
                    <a:pt x="5089" y="155"/>
                    <a:pt x="5087" y="163"/>
                    <a:pt x="5086" y="170"/>
                  </a:cubicBezTo>
                  <a:cubicBezTo>
                    <a:pt x="5066" y="278"/>
                    <a:pt x="5066" y="278"/>
                    <a:pt x="5066" y="278"/>
                  </a:cubicBezTo>
                  <a:cubicBezTo>
                    <a:pt x="5111" y="278"/>
                    <a:pt x="5111" y="278"/>
                    <a:pt x="5111" y="278"/>
                  </a:cubicBezTo>
                  <a:cubicBezTo>
                    <a:pt x="5132" y="167"/>
                    <a:pt x="5132" y="167"/>
                    <a:pt x="5132" y="167"/>
                  </a:cubicBezTo>
                  <a:cubicBezTo>
                    <a:pt x="5134" y="157"/>
                    <a:pt x="5136" y="144"/>
                    <a:pt x="5136" y="135"/>
                  </a:cubicBezTo>
                  <a:cubicBezTo>
                    <a:pt x="5136" y="100"/>
                    <a:pt x="5114" y="83"/>
                    <a:pt x="5087" y="83"/>
                  </a:cubicBezTo>
                  <a:cubicBezTo>
                    <a:pt x="5061" y="83"/>
                    <a:pt x="5037" y="96"/>
                    <a:pt x="5019" y="122"/>
                  </a:cubicBezTo>
                  <a:cubicBezTo>
                    <a:pt x="5018" y="122"/>
                    <a:pt x="5018" y="122"/>
                    <a:pt x="5018" y="122"/>
                  </a:cubicBezTo>
                  <a:cubicBezTo>
                    <a:pt x="5022" y="87"/>
                    <a:pt x="5022" y="87"/>
                    <a:pt x="5022" y="87"/>
                  </a:cubicBezTo>
                  <a:cubicBezTo>
                    <a:pt x="4982" y="87"/>
                    <a:pt x="4982" y="87"/>
                    <a:pt x="4982" y="87"/>
                  </a:cubicBezTo>
                  <a:cubicBezTo>
                    <a:pt x="4980" y="104"/>
                    <a:pt x="4977" y="124"/>
                    <a:pt x="4972" y="146"/>
                  </a:cubicBezTo>
                  <a:cubicBezTo>
                    <a:pt x="4948" y="278"/>
                    <a:pt x="4948" y="278"/>
                    <a:pt x="4948" y="278"/>
                  </a:cubicBezTo>
                  <a:lnTo>
                    <a:pt x="4993" y="278"/>
                  </a:lnTo>
                  <a:close/>
                  <a:moveTo>
                    <a:pt x="4890" y="137"/>
                  </a:moveTo>
                  <a:cubicBezTo>
                    <a:pt x="4890" y="160"/>
                    <a:pt x="4860" y="166"/>
                    <a:pt x="4814" y="166"/>
                  </a:cubicBezTo>
                  <a:cubicBezTo>
                    <a:pt x="4819" y="143"/>
                    <a:pt x="4838" y="117"/>
                    <a:pt x="4866" y="117"/>
                  </a:cubicBezTo>
                  <a:cubicBezTo>
                    <a:pt x="4881" y="117"/>
                    <a:pt x="4890" y="125"/>
                    <a:pt x="4890" y="137"/>
                  </a:cubicBezTo>
                  <a:close/>
                  <a:moveTo>
                    <a:pt x="4905" y="234"/>
                  </a:moveTo>
                  <a:cubicBezTo>
                    <a:pt x="4892" y="241"/>
                    <a:pt x="4874" y="246"/>
                    <a:pt x="4853" y="246"/>
                  </a:cubicBezTo>
                  <a:cubicBezTo>
                    <a:pt x="4835" y="246"/>
                    <a:pt x="4821" y="239"/>
                    <a:pt x="4814" y="226"/>
                  </a:cubicBezTo>
                  <a:cubicBezTo>
                    <a:pt x="4810" y="219"/>
                    <a:pt x="4808" y="206"/>
                    <a:pt x="4809" y="200"/>
                  </a:cubicBezTo>
                  <a:cubicBezTo>
                    <a:pt x="4882" y="201"/>
                    <a:pt x="4933" y="185"/>
                    <a:pt x="4933" y="137"/>
                  </a:cubicBezTo>
                  <a:cubicBezTo>
                    <a:pt x="4933" y="105"/>
                    <a:pt x="4910" y="83"/>
                    <a:pt x="4872" y="83"/>
                  </a:cubicBezTo>
                  <a:cubicBezTo>
                    <a:pt x="4807" y="83"/>
                    <a:pt x="4764" y="146"/>
                    <a:pt x="4764" y="203"/>
                  </a:cubicBezTo>
                  <a:cubicBezTo>
                    <a:pt x="4764" y="250"/>
                    <a:pt x="4790" y="282"/>
                    <a:pt x="4842" y="282"/>
                  </a:cubicBezTo>
                  <a:cubicBezTo>
                    <a:pt x="4865" y="282"/>
                    <a:pt x="4891" y="276"/>
                    <a:pt x="4910" y="267"/>
                  </a:cubicBezTo>
                  <a:lnTo>
                    <a:pt x="4905" y="234"/>
                  </a:lnTo>
                  <a:close/>
                  <a:moveTo>
                    <a:pt x="4484" y="278"/>
                  </a:moveTo>
                  <a:cubicBezTo>
                    <a:pt x="4500" y="187"/>
                    <a:pt x="4500" y="187"/>
                    <a:pt x="4500" y="187"/>
                  </a:cubicBezTo>
                  <a:cubicBezTo>
                    <a:pt x="4507" y="149"/>
                    <a:pt x="4531" y="120"/>
                    <a:pt x="4553" y="120"/>
                  </a:cubicBezTo>
                  <a:cubicBezTo>
                    <a:pt x="4571" y="120"/>
                    <a:pt x="4575" y="133"/>
                    <a:pt x="4575" y="148"/>
                  </a:cubicBezTo>
                  <a:cubicBezTo>
                    <a:pt x="4575" y="155"/>
                    <a:pt x="4574" y="162"/>
                    <a:pt x="4573" y="170"/>
                  </a:cubicBezTo>
                  <a:cubicBezTo>
                    <a:pt x="4553" y="278"/>
                    <a:pt x="4553" y="278"/>
                    <a:pt x="4553" y="278"/>
                  </a:cubicBezTo>
                  <a:cubicBezTo>
                    <a:pt x="4596" y="278"/>
                    <a:pt x="4596" y="278"/>
                    <a:pt x="4596" y="278"/>
                  </a:cubicBezTo>
                  <a:cubicBezTo>
                    <a:pt x="4614" y="187"/>
                    <a:pt x="4614" y="187"/>
                    <a:pt x="4614" y="187"/>
                  </a:cubicBezTo>
                  <a:cubicBezTo>
                    <a:pt x="4621" y="146"/>
                    <a:pt x="4644" y="120"/>
                    <a:pt x="4665" y="120"/>
                  </a:cubicBezTo>
                  <a:cubicBezTo>
                    <a:pt x="4681" y="120"/>
                    <a:pt x="4688" y="131"/>
                    <a:pt x="4688" y="147"/>
                  </a:cubicBezTo>
                  <a:cubicBezTo>
                    <a:pt x="4688" y="155"/>
                    <a:pt x="4687" y="164"/>
                    <a:pt x="4685" y="171"/>
                  </a:cubicBezTo>
                  <a:cubicBezTo>
                    <a:pt x="4665" y="278"/>
                    <a:pt x="4665" y="278"/>
                    <a:pt x="4665" y="278"/>
                  </a:cubicBezTo>
                  <a:cubicBezTo>
                    <a:pt x="4710" y="278"/>
                    <a:pt x="4710" y="278"/>
                    <a:pt x="4710" y="278"/>
                  </a:cubicBezTo>
                  <a:cubicBezTo>
                    <a:pt x="4731" y="166"/>
                    <a:pt x="4731" y="166"/>
                    <a:pt x="4731" y="166"/>
                  </a:cubicBezTo>
                  <a:cubicBezTo>
                    <a:pt x="4732" y="156"/>
                    <a:pt x="4734" y="142"/>
                    <a:pt x="4734" y="134"/>
                  </a:cubicBezTo>
                  <a:cubicBezTo>
                    <a:pt x="4734" y="100"/>
                    <a:pt x="4714" y="83"/>
                    <a:pt x="4687" y="83"/>
                  </a:cubicBezTo>
                  <a:cubicBezTo>
                    <a:pt x="4661" y="84"/>
                    <a:pt x="4637" y="96"/>
                    <a:pt x="4620" y="122"/>
                  </a:cubicBezTo>
                  <a:cubicBezTo>
                    <a:pt x="4619" y="102"/>
                    <a:pt x="4605" y="83"/>
                    <a:pt x="4575" y="83"/>
                  </a:cubicBezTo>
                  <a:cubicBezTo>
                    <a:pt x="4551" y="83"/>
                    <a:pt x="4527" y="95"/>
                    <a:pt x="4509" y="121"/>
                  </a:cubicBezTo>
                  <a:cubicBezTo>
                    <a:pt x="4509" y="121"/>
                    <a:pt x="4509" y="121"/>
                    <a:pt x="4509" y="121"/>
                  </a:cubicBezTo>
                  <a:cubicBezTo>
                    <a:pt x="4513" y="87"/>
                    <a:pt x="4513" y="87"/>
                    <a:pt x="4513" y="87"/>
                  </a:cubicBezTo>
                  <a:cubicBezTo>
                    <a:pt x="4473" y="87"/>
                    <a:pt x="4473" y="87"/>
                    <a:pt x="4473" y="87"/>
                  </a:cubicBezTo>
                  <a:cubicBezTo>
                    <a:pt x="4471" y="104"/>
                    <a:pt x="4468" y="124"/>
                    <a:pt x="4464" y="146"/>
                  </a:cubicBezTo>
                  <a:cubicBezTo>
                    <a:pt x="4440" y="278"/>
                    <a:pt x="4440" y="278"/>
                    <a:pt x="4440" y="278"/>
                  </a:cubicBezTo>
                  <a:lnTo>
                    <a:pt x="4484" y="278"/>
                  </a:lnTo>
                  <a:close/>
                  <a:moveTo>
                    <a:pt x="4270" y="278"/>
                  </a:moveTo>
                  <a:cubicBezTo>
                    <a:pt x="4287" y="190"/>
                    <a:pt x="4287" y="190"/>
                    <a:pt x="4287" y="190"/>
                  </a:cubicBezTo>
                  <a:cubicBezTo>
                    <a:pt x="4295" y="145"/>
                    <a:pt x="4321" y="120"/>
                    <a:pt x="4342" y="120"/>
                  </a:cubicBezTo>
                  <a:cubicBezTo>
                    <a:pt x="4360" y="120"/>
                    <a:pt x="4366" y="132"/>
                    <a:pt x="4366" y="148"/>
                  </a:cubicBezTo>
                  <a:cubicBezTo>
                    <a:pt x="4366" y="155"/>
                    <a:pt x="4365" y="163"/>
                    <a:pt x="4364" y="170"/>
                  </a:cubicBezTo>
                  <a:cubicBezTo>
                    <a:pt x="4343" y="278"/>
                    <a:pt x="4343" y="278"/>
                    <a:pt x="4343" y="278"/>
                  </a:cubicBezTo>
                  <a:cubicBezTo>
                    <a:pt x="4389" y="278"/>
                    <a:pt x="4389" y="278"/>
                    <a:pt x="4389" y="278"/>
                  </a:cubicBezTo>
                  <a:cubicBezTo>
                    <a:pt x="4410" y="167"/>
                    <a:pt x="4410" y="167"/>
                    <a:pt x="4410" y="167"/>
                  </a:cubicBezTo>
                  <a:cubicBezTo>
                    <a:pt x="4412" y="157"/>
                    <a:pt x="4413" y="144"/>
                    <a:pt x="4413" y="135"/>
                  </a:cubicBezTo>
                  <a:cubicBezTo>
                    <a:pt x="4413" y="100"/>
                    <a:pt x="4392" y="83"/>
                    <a:pt x="4365" y="83"/>
                  </a:cubicBezTo>
                  <a:cubicBezTo>
                    <a:pt x="4338" y="83"/>
                    <a:pt x="4314" y="96"/>
                    <a:pt x="4296" y="122"/>
                  </a:cubicBezTo>
                  <a:cubicBezTo>
                    <a:pt x="4296" y="122"/>
                    <a:pt x="4296" y="122"/>
                    <a:pt x="4296" y="122"/>
                  </a:cubicBezTo>
                  <a:cubicBezTo>
                    <a:pt x="4299" y="87"/>
                    <a:pt x="4299" y="87"/>
                    <a:pt x="4299" y="87"/>
                  </a:cubicBezTo>
                  <a:cubicBezTo>
                    <a:pt x="4259" y="87"/>
                    <a:pt x="4259" y="87"/>
                    <a:pt x="4259" y="87"/>
                  </a:cubicBezTo>
                  <a:cubicBezTo>
                    <a:pt x="4257" y="104"/>
                    <a:pt x="4254" y="124"/>
                    <a:pt x="4249" y="146"/>
                  </a:cubicBezTo>
                  <a:cubicBezTo>
                    <a:pt x="4225" y="278"/>
                    <a:pt x="4225" y="278"/>
                    <a:pt x="4225" y="278"/>
                  </a:cubicBezTo>
                  <a:lnTo>
                    <a:pt x="4270" y="278"/>
                  </a:lnTo>
                  <a:close/>
                  <a:moveTo>
                    <a:pt x="4122" y="118"/>
                  </a:moveTo>
                  <a:cubicBezTo>
                    <a:pt x="4149" y="118"/>
                    <a:pt x="4158" y="143"/>
                    <a:pt x="4158" y="162"/>
                  </a:cubicBezTo>
                  <a:cubicBezTo>
                    <a:pt x="4158" y="200"/>
                    <a:pt x="4135" y="247"/>
                    <a:pt x="4101" y="247"/>
                  </a:cubicBezTo>
                  <a:cubicBezTo>
                    <a:pt x="4078" y="247"/>
                    <a:pt x="4064" y="228"/>
                    <a:pt x="4064" y="202"/>
                  </a:cubicBezTo>
                  <a:cubicBezTo>
                    <a:pt x="4064" y="167"/>
                    <a:pt x="4085" y="118"/>
                    <a:pt x="4122" y="118"/>
                  </a:cubicBezTo>
                  <a:close/>
                  <a:moveTo>
                    <a:pt x="4127" y="83"/>
                  </a:moveTo>
                  <a:cubicBezTo>
                    <a:pt x="4062" y="83"/>
                    <a:pt x="4017" y="139"/>
                    <a:pt x="4017" y="203"/>
                  </a:cubicBezTo>
                  <a:cubicBezTo>
                    <a:pt x="4017" y="249"/>
                    <a:pt x="4047" y="282"/>
                    <a:pt x="4095" y="282"/>
                  </a:cubicBezTo>
                  <a:cubicBezTo>
                    <a:pt x="4160" y="282"/>
                    <a:pt x="4205" y="226"/>
                    <a:pt x="4205" y="162"/>
                  </a:cubicBezTo>
                  <a:cubicBezTo>
                    <a:pt x="4205" y="120"/>
                    <a:pt x="4178" y="83"/>
                    <a:pt x="4127" y="83"/>
                  </a:cubicBezTo>
                  <a:close/>
                  <a:moveTo>
                    <a:pt x="3923" y="278"/>
                  </a:moveTo>
                  <a:cubicBezTo>
                    <a:pt x="3937" y="201"/>
                    <a:pt x="3937" y="201"/>
                    <a:pt x="3937" y="201"/>
                  </a:cubicBezTo>
                  <a:cubicBezTo>
                    <a:pt x="3944" y="160"/>
                    <a:pt x="3965" y="128"/>
                    <a:pt x="3998" y="128"/>
                  </a:cubicBezTo>
                  <a:cubicBezTo>
                    <a:pt x="4001" y="128"/>
                    <a:pt x="4004" y="128"/>
                    <a:pt x="4006" y="128"/>
                  </a:cubicBezTo>
                  <a:cubicBezTo>
                    <a:pt x="4015" y="84"/>
                    <a:pt x="4015" y="84"/>
                    <a:pt x="4015" y="84"/>
                  </a:cubicBezTo>
                  <a:cubicBezTo>
                    <a:pt x="4012" y="84"/>
                    <a:pt x="4008" y="83"/>
                    <a:pt x="4005" y="83"/>
                  </a:cubicBezTo>
                  <a:cubicBezTo>
                    <a:pt x="3979" y="83"/>
                    <a:pt x="3958" y="102"/>
                    <a:pt x="3946" y="128"/>
                  </a:cubicBezTo>
                  <a:cubicBezTo>
                    <a:pt x="3944" y="128"/>
                    <a:pt x="3944" y="128"/>
                    <a:pt x="3944" y="128"/>
                  </a:cubicBezTo>
                  <a:cubicBezTo>
                    <a:pt x="3946" y="114"/>
                    <a:pt x="3948" y="100"/>
                    <a:pt x="3949" y="87"/>
                  </a:cubicBezTo>
                  <a:cubicBezTo>
                    <a:pt x="3909" y="87"/>
                    <a:pt x="3909" y="87"/>
                    <a:pt x="3909" y="87"/>
                  </a:cubicBezTo>
                  <a:cubicBezTo>
                    <a:pt x="3907" y="105"/>
                    <a:pt x="3905" y="134"/>
                    <a:pt x="3899" y="160"/>
                  </a:cubicBezTo>
                  <a:cubicBezTo>
                    <a:pt x="3877" y="278"/>
                    <a:pt x="3877" y="278"/>
                    <a:pt x="3877" y="278"/>
                  </a:cubicBezTo>
                  <a:lnTo>
                    <a:pt x="3923" y="278"/>
                  </a:lnTo>
                  <a:close/>
                  <a:moveTo>
                    <a:pt x="3847" y="60"/>
                  </a:moveTo>
                  <a:cubicBezTo>
                    <a:pt x="3862" y="60"/>
                    <a:pt x="3874" y="50"/>
                    <a:pt x="3875" y="33"/>
                  </a:cubicBezTo>
                  <a:cubicBezTo>
                    <a:pt x="3875" y="18"/>
                    <a:pt x="3865" y="8"/>
                    <a:pt x="3851" y="8"/>
                  </a:cubicBezTo>
                  <a:cubicBezTo>
                    <a:pt x="3836" y="8"/>
                    <a:pt x="3823" y="19"/>
                    <a:pt x="3823" y="36"/>
                  </a:cubicBezTo>
                  <a:cubicBezTo>
                    <a:pt x="3823" y="50"/>
                    <a:pt x="3833" y="60"/>
                    <a:pt x="3847" y="60"/>
                  </a:cubicBezTo>
                  <a:close/>
                  <a:moveTo>
                    <a:pt x="3825" y="278"/>
                  </a:moveTo>
                  <a:cubicBezTo>
                    <a:pt x="3862" y="87"/>
                    <a:pt x="3862" y="87"/>
                    <a:pt x="3862" y="87"/>
                  </a:cubicBezTo>
                  <a:cubicBezTo>
                    <a:pt x="3816" y="87"/>
                    <a:pt x="3816" y="87"/>
                    <a:pt x="3816" y="87"/>
                  </a:cubicBezTo>
                  <a:cubicBezTo>
                    <a:pt x="3780" y="278"/>
                    <a:pt x="3780" y="278"/>
                    <a:pt x="3780" y="278"/>
                  </a:cubicBezTo>
                  <a:lnTo>
                    <a:pt x="3825" y="278"/>
                  </a:lnTo>
                  <a:close/>
                  <a:moveTo>
                    <a:pt x="3601" y="87"/>
                  </a:moveTo>
                  <a:cubicBezTo>
                    <a:pt x="3633" y="278"/>
                    <a:pt x="3633" y="278"/>
                    <a:pt x="3633" y="278"/>
                  </a:cubicBezTo>
                  <a:cubicBezTo>
                    <a:pt x="3679" y="278"/>
                    <a:pt x="3679" y="278"/>
                    <a:pt x="3679" y="278"/>
                  </a:cubicBezTo>
                  <a:cubicBezTo>
                    <a:pt x="3785" y="87"/>
                    <a:pt x="3785" y="87"/>
                    <a:pt x="3785" y="87"/>
                  </a:cubicBezTo>
                  <a:cubicBezTo>
                    <a:pt x="3735" y="87"/>
                    <a:pt x="3735" y="87"/>
                    <a:pt x="3735" y="87"/>
                  </a:cubicBezTo>
                  <a:cubicBezTo>
                    <a:pt x="3687" y="183"/>
                    <a:pt x="3687" y="183"/>
                    <a:pt x="3687" y="183"/>
                  </a:cubicBezTo>
                  <a:cubicBezTo>
                    <a:pt x="3677" y="206"/>
                    <a:pt x="3671" y="219"/>
                    <a:pt x="3667" y="232"/>
                  </a:cubicBezTo>
                  <a:cubicBezTo>
                    <a:pt x="3665" y="232"/>
                    <a:pt x="3665" y="232"/>
                    <a:pt x="3665" y="232"/>
                  </a:cubicBezTo>
                  <a:cubicBezTo>
                    <a:pt x="3665" y="219"/>
                    <a:pt x="3662" y="205"/>
                    <a:pt x="3660" y="182"/>
                  </a:cubicBezTo>
                  <a:cubicBezTo>
                    <a:pt x="3648" y="87"/>
                    <a:pt x="3648" y="87"/>
                    <a:pt x="3648" y="87"/>
                  </a:cubicBezTo>
                  <a:lnTo>
                    <a:pt x="3601" y="87"/>
                  </a:lnTo>
                  <a:close/>
                  <a:moveTo>
                    <a:pt x="3421" y="278"/>
                  </a:moveTo>
                  <a:cubicBezTo>
                    <a:pt x="3437" y="190"/>
                    <a:pt x="3437" y="190"/>
                    <a:pt x="3437" y="190"/>
                  </a:cubicBezTo>
                  <a:cubicBezTo>
                    <a:pt x="3445" y="145"/>
                    <a:pt x="3472" y="120"/>
                    <a:pt x="3492" y="120"/>
                  </a:cubicBezTo>
                  <a:cubicBezTo>
                    <a:pt x="3510" y="120"/>
                    <a:pt x="3516" y="132"/>
                    <a:pt x="3516" y="148"/>
                  </a:cubicBezTo>
                  <a:cubicBezTo>
                    <a:pt x="3516" y="155"/>
                    <a:pt x="3515" y="163"/>
                    <a:pt x="3514" y="170"/>
                  </a:cubicBezTo>
                  <a:cubicBezTo>
                    <a:pt x="3494" y="278"/>
                    <a:pt x="3494" y="278"/>
                    <a:pt x="3494" y="278"/>
                  </a:cubicBezTo>
                  <a:cubicBezTo>
                    <a:pt x="3539" y="278"/>
                    <a:pt x="3539" y="278"/>
                    <a:pt x="3539" y="278"/>
                  </a:cubicBezTo>
                  <a:cubicBezTo>
                    <a:pt x="3560" y="167"/>
                    <a:pt x="3560" y="167"/>
                    <a:pt x="3560" y="167"/>
                  </a:cubicBezTo>
                  <a:cubicBezTo>
                    <a:pt x="3562" y="157"/>
                    <a:pt x="3563" y="144"/>
                    <a:pt x="3563" y="135"/>
                  </a:cubicBezTo>
                  <a:cubicBezTo>
                    <a:pt x="3563" y="100"/>
                    <a:pt x="3542" y="83"/>
                    <a:pt x="3515" y="83"/>
                  </a:cubicBezTo>
                  <a:cubicBezTo>
                    <a:pt x="3489" y="83"/>
                    <a:pt x="3464" y="96"/>
                    <a:pt x="3447" y="122"/>
                  </a:cubicBezTo>
                  <a:cubicBezTo>
                    <a:pt x="3446" y="122"/>
                    <a:pt x="3446" y="122"/>
                    <a:pt x="3446" y="122"/>
                  </a:cubicBezTo>
                  <a:cubicBezTo>
                    <a:pt x="3450" y="87"/>
                    <a:pt x="3450" y="87"/>
                    <a:pt x="3450" y="87"/>
                  </a:cubicBezTo>
                  <a:cubicBezTo>
                    <a:pt x="3410" y="87"/>
                    <a:pt x="3410" y="87"/>
                    <a:pt x="3410" y="87"/>
                  </a:cubicBezTo>
                  <a:cubicBezTo>
                    <a:pt x="3407" y="104"/>
                    <a:pt x="3405" y="124"/>
                    <a:pt x="3400" y="146"/>
                  </a:cubicBezTo>
                  <a:cubicBezTo>
                    <a:pt x="3375" y="278"/>
                    <a:pt x="3375" y="278"/>
                    <a:pt x="3375" y="278"/>
                  </a:cubicBezTo>
                  <a:lnTo>
                    <a:pt x="3421" y="278"/>
                  </a:lnTo>
                  <a:close/>
                  <a:moveTo>
                    <a:pt x="3353" y="122"/>
                  </a:moveTo>
                  <a:cubicBezTo>
                    <a:pt x="3258" y="122"/>
                    <a:pt x="3258" y="122"/>
                    <a:pt x="3258" y="122"/>
                  </a:cubicBezTo>
                  <a:cubicBezTo>
                    <a:pt x="3271" y="53"/>
                    <a:pt x="3271" y="53"/>
                    <a:pt x="3271" y="53"/>
                  </a:cubicBezTo>
                  <a:cubicBezTo>
                    <a:pt x="3372" y="53"/>
                    <a:pt x="3372" y="53"/>
                    <a:pt x="3372" y="53"/>
                  </a:cubicBezTo>
                  <a:cubicBezTo>
                    <a:pt x="3379" y="14"/>
                    <a:pt x="3379" y="14"/>
                    <a:pt x="3379" y="14"/>
                  </a:cubicBezTo>
                  <a:cubicBezTo>
                    <a:pt x="3233" y="14"/>
                    <a:pt x="3233" y="14"/>
                    <a:pt x="3233" y="14"/>
                  </a:cubicBezTo>
                  <a:cubicBezTo>
                    <a:pt x="3183" y="278"/>
                    <a:pt x="3183" y="278"/>
                    <a:pt x="3183" y="278"/>
                  </a:cubicBezTo>
                  <a:cubicBezTo>
                    <a:pt x="3335" y="278"/>
                    <a:pt x="3335" y="278"/>
                    <a:pt x="3335" y="278"/>
                  </a:cubicBezTo>
                  <a:cubicBezTo>
                    <a:pt x="3342" y="239"/>
                    <a:pt x="3342" y="239"/>
                    <a:pt x="3342" y="239"/>
                  </a:cubicBezTo>
                  <a:cubicBezTo>
                    <a:pt x="3236" y="239"/>
                    <a:pt x="3236" y="239"/>
                    <a:pt x="3236" y="239"/>
                  </a:cubicBezTo>
                  <a:cubicBezTo>
                    <a:pt x="3251" y="160"/>
                    <a:pt x="3251" y="160"/>
                    <a:pt x="3251" y="160"/>
                  </a:cubicBezTo>
                  <a:cubicBezTo>
                    <a:pt x="3346" y="160"/>
                    <a:pt x="3346" y="160"/>
                    <a:pt x="3346" y="160"/>
                  </a:cubicBezTo>
                  <a:lnTo>
                    <a:pt x="3353" y="122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  <p:sp>
          <p:nvSpPr>
            <p:cNvPr id="27" name="Freeform 38">
              <a:extLst>
                <a:ext uri="{FF2B5EF4-FFF2-40B4-BE49-F238E27FC236}">
                  <a16:creationId xmlns:a16="http://schemas.microsoft.com/office/drawing/2014/main" id="{58F002D5-24E9-4477-BEA9-749D32B9406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65" y="3731"/>
              <a:ext cx="272" cy="352"/>
            </a:xfrm>
            <a:custGeom>
              <a:avLst/>
              <a:gdLst>
                <a:gd name="T0" fmla="*/ 367 w 1360"/>
                <a:gd name="T1" fmla="*/ 1760 h 1760"/>
                <a:gd name="T2" fmla="*/ 1153 w 1360"/>
                <a:gd name="T3" fmla="*/ 880 h 1760"/>
                <a:gd name="T4" fmla="*/ 1119 w 1360"/>
                <a:gd name="T5" fmla="*/ 0 h 1760"/>
                <a:gd name="T6" fmla="*/ 753 w 1360"/>
                <a:gd name="T7" fmla="*/ 0 h 1760"/>
                <a:gd name="T8" fmla="*/ 787 w 1360"/>
                <a:gd name="T9" fmla="*/ 880 h 1760"/>
                <a:gd name="T10" fmla="*/ 0 w 1360"/>
                <a:gd name="T11" fmla="*/ 1760 h 1760"/>
                <a:gd name="T12" fmla="*/ 367 w 1360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0" h="1760">
                  <a:moveTo>
                    <a:pt x="367" y="1760"/>
                  </a:moveTo>
                  <a:cubicBezTo>
                    <a:pt x="698" y="1760"/>
                    <a:pt x="1037" y="1196"/>
                    <a:pt x="1153" y="880"/>
                  </a:cubicBezTo>
                  <a:cubicBezTo>
                    <a:pt x="1269" y="564"/>
                    <a:pt x="1360" y="61"/>
                    <a:pt x="1119" y="0"/>
                  </a:cubicBezTo>
                  <a:cubicBezTo>
                    <a:pt x="753" y="0"/>
                    <a:pt x="753" y="0"/>
                    <a:pt x="753" y="0"/>
                  </a:cubicBezTo>
                  <a:cubicBezTo>
                    <a:pt x="994" y="61"/>
                    <a:pt x="903" y="564"/>
                    <a:pt x="787" y="880"/>
                  </a:cubicBezTo>
                  <a:cubicBezTo>
                    <a:pt x="671" y="1196"/>
                    <a:pt x="332" y="1760"/>
                    <a:pt x="0" y="1760"/>
                  </a:cubicBezTo>
                  <a:lnTo>
                    <a:pt x="367" y="176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  <p:sp>
          <p:nvSpPr>
            <p:cNvPr id="28" name="Freeform 39">
              <a:extLst>
                <a:ext uri="{FF2B5EF4-FFF2-40B4-BE49-F238E27FC236}">
                  <a16:creationId xmlns:a16="http://schemas.microsoft.com/office/drawing/2014/main" id="{6942E047-1B18-4783-83B6-631CA42371D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2" y="3731"/>
              <a:ext cx="197" cy="352"/>
            </a:xfrm>
            <a:custGeom>
              <a:avLst/>
              <a:gdLst>
                <a:gd name="T0" fmla="*/ 601 w 983"/>
                <a:gd name="T1" fmla="*/ 1760 h 1760"/>
                <a:gd name="T2" fmla="*/ 0 w 983"/>
                <a:gd name="T3" fmla="*/ 880 h 1760"/>
                <a:gd name="T4" fmla="*/ 601 w 983"/>
                <a:gd name="T5" fmla="*/ 0 h 1760"/>
                <a:gd name="T6" fmla="*/ 983 w 983"/>
                <a:gd name="T7" fmla="*/ 0 h 1760"/>
                <a:gd name="T8" fmla="*/ 382 w 983"/>
                <a:gd name="T9" fmla="*/ 880 h 1760"/>
                <a:gd name="T10" fmla="*/ 983 w 983"/>
                <a:gd name="T11" fmla="*/ 1760 h 1760"/>
                <a:gd name="T12" fmla="*/ 601 w 983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3" h="1760">
                  <a:moveTo>
                    <a:pt x="601" y="1760"/>
                  </a:moveTo>
                  <a:cubicBezTo>
                    <a:pt x="269" y="1760"/>
                    <a:pt x="0" y="1366"/>
                    <a:pt x="0" y="880"/>
                  </a:cubicBezTo>
                  <a:cubicBezTo>
                    <a:pt x="0" y="394"/>
                    <a:pt x="269" y="0"/>
                    <a:pt x="601" y="0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651" y="0"/>
                    <a:pt x="382" y="394"/>
                    <a:pt x="382" y="880"/>
                  </a:cubicBezTo>
                  <a:cubicBezTo>
                    <a:pt x="382" y="1366"/>
                    <a:pt x="651" y="1760"/>
                    <a:pt x="983" y="1760"/>
                  </a:cubicBezTo>
                  <a:lnTo>
                    <a:pt x="601" y="176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3BB8D0B7-7FE2-4C0B-AC20-4DFFDB707D3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92" y="3731"/>
              <a:ext cx="196" cy="352"/>
            </a:xfrm>
            <a:custGeom>
              <a:avLst/>
              <a:gdLst>
                <a:gd name="T0" fmla="*/ 601 w 983"/>
                <a:gd name="T1" fmla="*/ 1760 h 1760"/>
                <a:gd name="T2" fmla="*/ 0 w 983"/>
                <a:gd name="T3" fmla="*/ 880 h 1760"/>
                <a:gd name="T4" fmla="*/ 601 w 983"/>
                <a:gd name="T5" fmla="*/ 0 h 1760"/>
                <a:gd name="T6" fmla="*/ 983 w 983"/>
                <a:gd name="T7" fmla="*/ 0 h 1760"/>
                <a:gd name="T8" fmla="*/ 383 w 983"/>
                <a:gd name="T9" fmla="*/ 880 h 1760"/>
                <a:gd name="T10" fmla="*/ 983 w 983"/>
                <a:gd name="T11" fmla="*/ 1760 h 1760"/>
                <a:gd name="T12" fmla="*/ 601 w 983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3" h="1760">
                  <a:moveTo>
                    <a:pt x="601" y="1760"/>
                  </a:moveTo>
                  <a:cubicBezTo>
                    <a:pt x="269" y="1760"/>
                    <a:pt x="0" y="1366"/>
                    <a:pt x="0" y="880"/>
                  </a:cubicBezTo>
                  <a:cubicBezTo>
                    <a:pt x="0" y="394"/>
                    <a:pt x="269" y="0"/>
                    <a:pt x="601" y="0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652" y="0"/>
                    <a:pt x="383" y="394"/>
                    <a:pt x="383" y="880"/>
                  </a:cubicBezTo>
                  <a:cubicBezTo>
                    <a:pt x="383" y="1366"/>
                    <a:pt x="652" y="1760"/>
                    <a:pt x="983" y="1760"/>
                  </a:cubicBezTo>
                  <a:lnTo>
                    <a:pt x="601" y="176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F06914C1-E525-4D05-9079-911C5538969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13" y="3977"/>
              <a:ext cx="186" cy="106"/>
            </a:xfrm>
            <a:custGeom>
              <a:avLst/>
              <a:gdLst>
                <a:gd name="T0" fmla="*/ 551 w 928"/>
                <a:gd name="T1" fmla="*/ 0 h 530"/>
                <a:gd name="T2" fmla="*/ 0 w 928"/>
                <a:gd name="T3" fmla="*/ 530 h 530"/>
                <a:gd name="T4" fmla="*/ 376 w 928"/>
                <a:gd name="T5" fmla="*/ 530 h 530"/>
                <a:gd name="T6" fmla="*/ 928 w 928"/>
                <a:gd name="T7" fmla="*/ 0 h 530"/>
                <a:gd name="T8" fmla="*/ 551 w 928"/>
                <a:gd name="T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530">
                  <a:moveTo>
                    <a:pt x="551" y="0"/>
                  </a:moveTo>
                  <a:cubicBezTo>
                    <a:pt x="459" y="312"/>
                    <a:pt x="246" y="530"/>
                    <a:pt x="0" y="530"/>
                  </a:cubicBezTo>
                  <a:cubicBezTo>
                    <a:pt x="376" y="530"/>
                    <a:pt x="376" y="530"/>
                    <a:pt x="376" y="530"/>
                  </a:cubicBezTo>
                  <a:cubicBezTo>
                    <a:pt x="623" y="530"/>
                    <a:pt x="835" y="312"/>
                    <a:pt x="928" y="0"/>
                  </a:cubicBezTo>
                  <a:lnTo>
                    <a:pt x="551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</p:grpSp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5812357" y="4098960"/>
            <a:ext cx="10560721" cy="1392928"/>
          </a:xfrm>
        </p:spPr>
        <p:txBody>
          <a:bodyPr anchor="b" anchorCtr="0"/>
          <a:lstStyle>
            <a:lvl1pPr algn="l">
              <a:defRPr>
                <a:solidFill>
                  <a:srgbClr val="009EE0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5771721" y="5705796"/>
            <a:ext cx="10601357" cy="1490736"/>
          </a:xfrm>
        </p:spPr>
        <p:txBody>
          <a:bodyPr/>
          <a:lstStyle>
            <a:lvl1pPr marL="0" indent="0" algn="l">
              <a:buNone/>
              <a:defRPr sz="3599">
                <a:solidFill>
                  <a:srgbClr val="009EE0"/>
                </a:solidFill>
              </a:defRPr>
            </a:lvl1pPr>
            <a:lvl2pPr marL="81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[Subtitel]</a:t>
            </a:r>
          </a:p>
        </p:txBody>
      </p:sp>
      <p:sp>
        <p:nvSpPr>
          <p:cNvPr id="41" name="Vrije vorm: vorm 40">
            <a:extLst>
              <a:ext uri="{FF2B5EF4-FFF2-40B4-BE49-F238E27FC236}">
                <a16:creationId xmlns:a16="http://schemas.microsoft.com/office/drawing/2014/main" id="{7576C4C6-4DC0-404C-9071-A450CCBCE834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17228545" y="0"/>
            <a:ext cx="7151377" cy="13716000"/>
          </a:xfrm>
          <a:custGeom>
            <a:avLst/>
            <a:gdLst>
              <a:gd name="connsiteX0" fmla="*/ 539244 w 3576387"/>
              <a:gd name="connsiteY0" fmla="*/ 0 h 6858000"/>
              <a:gd name="connsiteX1" fmla="*/ 1281003 w 3576387"/>
              <a:gd name="connsiteY1" fmla="*/ 0 h 6858000"/>
              <a:gd name="connsiteX2" fmla="*/ 1407356 w 3576387"/>
              <a:gd name="connsiteY2" fmla="*/ 0 h 6858000"/>
              <a:gd name="connsiteX3" fmla="*/ 1409114 w 3576387"/>
              <a:gd name="connsiteY3" fmla="*/ 0 h 6858000"/>
              <a:gd name="connsiteX4" fmla="*/ 1421422 w 3576387"/>
              <a:gd name="connsiteY4" fmla="*/ 0 h 6858000"/>
              <a:gd name="connsiteX5" fmla="*/ 1434829 w 3576387"/>
              <a:gd name="connsiteY5" fmla="*/ 0 h 6858000"/>
              <a:gd name="connsiteX6" fmla="*/ 1439465 w 3576387"/>
              <a:gd name="connsiteY6" fmla="*/ 0 h 6858000"/>
              <a:gd name="connsiteX7" fmla="*/ 1441663 w 3576387"/>
              <a:gd name="connsiteY7" fmla="*/ 0 h 6858000"/>
              <a:gd name="connsiteX8" fmla="*/ 1454829 w 3576387"/>
              <a:gd name="connsiteY8" fmla="*/ 0 h 6858000"/>
              <a:gd name="connsiteX9" fmla="*/ 1457045 w 3576387"/>
              <a:gd name="connsiteY9" fmla="*/ 0 h 6858000"/>
              <a:gd name="connsiteX10" fmla="*/ 1473801 w 3576387"/>
              <a:gd name="connsiteY10" fmla="*/ 0 h 6858000"/>
              <a:gd name="connsiteX11" fmla="*/ 1482741 w 3576387"/>
              <a:gd name="connsiteY11" fmla="*/ 0 h 6858000"/>
              <a:gd name="connsiteX12" fmla="*/ 1498797 w 3576387"/>
              <a:gd name="connsiteY12" fmla="*/ 0 h 6858000"/>
              <a:gd name="connsiteX13" fmla="*/ 1519884 w 3576387"/>
              <a:gd name="connsiteY13" fmla="*/ 0 h 6858000"/>
              <a:gd name="connsiteX14" fmla="*/ 1533683 w 3576387"/>
              <a:gd name="connsiteY14" fmla="*/ 0 h 6858000"/>
              <a:gd name="connsiteX15" fmla="*/ 1567576 w 3576387"/>
              <a:gd name="connsiteY15" fmla="*/ 0 h 6858000"/>
              <a:gd name="connsiteX16" fmla="*/ 1580105 w 3576387"/>
              <a:gd name="connsiteY16" fmla="*/ 0 h 6858000"/>
              <a:gd name="connsiteX17" fmla="*/ 1627137 w 3576387"/>
              <a:gd name="connsiteY17" fmla="*/ 0 h 6858000"/>
              <a:gd name="connsiteX18" fmla="*/ 1639712 w 3576387"/>
              <a:gd name="connsiteY18" fmla="*/ 0 h 6858000"/>
              <a:gd name="connsiteX19" fmla="*/ 1699884 w 3576387"/>
              <a:gd name="connsiteY19" fmla="*/ 0 h 6858000"/>
              <a:gd name="connsiteX20" fmla="*/ 1714152 w 3576387"/>
              <a:gd name="connsiteY20" fmla="*/ 0 h 6858000"/>
              <a:gd name="connsiteX21" fmla="*/ 1787137 w 3576387"/>
              <a:gd name="connsiteY21" fmla="*/ 0 h 6858000"/>
              <a:gd name="connsiteX22" fmla="*/ 1805073 w 3576387"/>
              <a:gd name="connsiteY22" fmla="*/ 0 h 6858000"/>
              <a:gd name="connsiteX23" fmla="*/ 1890214 w 3576387"/>
              <a:gd name="connsiteY23" fmla="*/ 0 h 6858000"/>
              <a:gd name="connsiteX24" fmla="*/ 1914124 w 3576387"/>
              <a:gd name="connsiteY24" fmla="*/ 0 h 6858000"/>
              <a:gd name="connsiteX25" fmla="*/ 2010434 w 3576387"/>
              <a:gd name="connsiteY25" fmla="*/ 0 h 6858000"/>
              <a:gd name="connsiteX26" fmla="*/ 2042952 w 3576387"/>
              <a:gd name="connsiteY26" fmla="*/ 0 h 6858000"/>
              <a:gd name="connsiteX27" fmla="*/ 2149115 w 3576387"/>
              <a:gd name="connsiteY27" fmla="*/ 0 h 6858000"/>
              <a:gd name="connsiteX28" fmla="*/ 2193205 w 3576387"/>
              <a:gd name="connsiteY28" fmla="*/ 0 h 6858000"/>
              <a:gd name="connsiteX29" fmla="*/ 2307577 w 3576387"/>
              <a:gd name="connsiteY29" fmla="*/ 0 h 6858000"/>
              <a:gd name="connsiteX30" fmla="*/ 2309775 w 3576387"/>
              <a:gd name="connsiteY30" fmla="*/ 0 h 6858000"/>
              <a:gd name="connsiteX31" fmla="*/ 2325157 w 3576387"/>
              <a:gd name="connsiteY31" fmla="*/ 0 h 6858000"/>
              <a:gd name="connsiteX32" fmla="*/ 2341913 w 3576387"/>
              <a:gd name="connsiteY32" fmla="*/ 0 h 6858000"/>
              <a:gd name="connsiteX33" fmla="*/ 2366533 w 3576387"/>
              <a:gd name="connsiteY33" fmla="*/ 0 h 6858000"/>
              <a:gd name="connsiteX34" fmla="*/ 2366909 w 3576387"/>
              <a:gd name="connsiteY34" fmla="*/ 0 h 6858000"/>
              <a:gd name="connsiteX35" fmla="*/ 2401795 w 3576387"/>
              <a:gd name="connsiteY35" fmla="*/ 0 h 6858000"/>
              <a:gd name="connsiteX36" fmla="*/ 2448217 w 3576387"/>
              <a:gd name="connsiteY36" fmla="*/ 0 h 6858000"/>
              <a:gd name="connsiteX37" fmla="*/ 2507824 w 3576387"/>
              <a:gd name="connsiteY37" fmla="*/ 0 h 6858000"/>
              <a:gd name="connsiteX38" fmla="*/ 2564582 w 3576387"/>
              <a:gd name="connsiteY38" fmla="*/ 0 h 6858000"/>
              <a:gd name="connsiteX39" fmla="*/ 2582264 w 3576387"/>
              <a:gd name="connsiteY39" fmla="*/ 0 h 6858000"/>
              <a:gd name="connsiteX40" fmla="*/ 2673185 w 3576387"/>
              <a:gd name="connsiteY40" fmla="*/ 0 h 6858000"/>
              <a:gd name="connsiteX41" fmla="*/ 2708275 w 3576387"/>
              <a:gd name="connsiteY41" fmla="*/ 0 h 6858000"/>
              <a:gd name="connsiteX42" fmla="*/ 2782236 w 3576387"/>
              <a:gd name="connsiteY42" fmla="*/ 0 h 6858000"/>
              <a:gd name="connsiteX43" fmla="*/ 3432694 w 3576387"/>
              <a:gd name="connsiteY43" fmla="*/ 0 h 6858000"/>
              <a:gd name="connsiteX44" fmla="*/ 3576387 w 3576387"/>
              <a:gd name="connsiteY44" fmla="*/ 0 h 6858000"/>
              <a:gd name="connsiteX45" fmla="*/ 3576387 w 3576387"/>
              <a:gd name="connsiteY45" fmla="*/ 6858000 h 6858000"/>
              <a:gd name="connsiteX46" fmla="*/ 3432694 w 3576387"/>
              <a:gd name="connsiteY46" fmla="*/ 6858000 h 6858000"/>
              <a:gd name="connsiteX47" fmla="*/ 2829207 w 3576387"/>
              <a:gd name="connsiteY47" fmla="*/ 6858000 h 6858000"/>
              <a:gd name="connsiteX48" fmla="*/ 2708275 w 3576387"/>
              <a:gd name="connsiteY48" fmla="*/ 6858000 h 6858000"/>
              <a:gd name="connsiteX49" fmla="*/ 2690313 w 3576387"/>
              <a:gd name="connsiteY49" fmla="*/ 6858000 h 6858000"/>
              <a:gd name="connsiteX50" fmla="*/ 2678953 w 3576387"/>
              <a:gd name="connsiteY50" fmla="*/ 6858000 h 6858000"/>
              <a:gd name="connsiteX51" fmla="*/ 2673194 w 3576387"/>
              <a:gd name="connsiteY51" fmla="*/ 6858000 h 6858000"/>
              <a:gd name="connsiteX52" fmla="*/ 2564582 w 3576387"/>
              <a:gd name="connsiteY52" fmla="*/ 6858000 h 6858000"/>
              <a:gd name="connsiteX53" fmla="*/ 2530246 w 3576387"/>
              <a:gd name="connsiteY53" fmla="*/ 6858000 h 6858000"/>
              <a:gd name="connsiteX54" fmla="*/ 2505626 w 3576387"/>
              <a:gd name="connsiteY54" fmla="*/ 6858000 h 6858000"/>
              <a:gd name="connsiteX55" fmla="*/ 2505250 w 3576387"/>
              <a:gd name="connsiteY55" fmla="*/ 6858000 h 6858000"/>
              <a:gd name="connsiteX56" fmla="*/ 2364335 w 3576387"/>
              <a:gd name="connsiteY56" fmla="*/ 6858000 h 6858000"/>
              <a:gd name="connsiteX57" fmla="*/ 2307577 w 3576387"/>
              <a:gd name="connsiteY57" fmla="*/ 6858000 h 6858000"/>
              <a:gd name="connsiteX58" fmla="*/ 2305819 w 3576387"/>
              <a:gd name="connsiteY58" fmla="*/ 6858000 h 6858000"/>
              <a:gd name="connsiteX59" fmla="*/ 2293511 w 3576387"/>
              <a:gd name="connsiteY59" fmla="*/ 6858000 h 6858000"/>
              <a:gd name="connsiteX60" fmla="*/ 2289895 w 3576387"/>
              <a:gd name="connsiteY60" fmla="*/ 6858000 h 6858000"/>
              <a:gd name="connsiteX61" fmla="*/ 2280104 w 3576387"/>
              <a:gd name="connsiteY61" fmla="*/ 6858000 h 6858000"/>
              <a:gd name="connsiteX62" fmla="*/ 2260104 w 3576387"/>
              <a:gd name="connsiteY62" fmla="*/ 6858000 h 6858000"/>
              <a:gd name="connsiteX63" fmla="*/ 2232192 w 3576387"/>
              <a:gd name="connsiteY63" fmla="*/ 6858000 h 6858000"/>
              <a:gd name="connsiteX64" fmla="*/ 2198974 w 3576387"/>
              <a:gd name="connsiteY64" fmla="*/ 6858000 h 6858000"/>
              <a:gd name="connsiteX65" fmla="*/ 2195049 w 3576387"/>
              <a:gd name="connsiteY65" fmla="*/ 6858000 h 6858000"/>
              <a:gd name="connsiteX66" fmla="*/ 2147357 w 3576387"/>
              <a:gd name="connsiteY66" fmla="*/ 6858000 h 6858000"/>
              <a:gd name="connsiteX67" fmla="*/ 2089923 w 3576387"/>
              <a:gd name="connsiteY67" fmla="*/ 6858000 h 6858000"/>
              <a:gd name="connsiteX68" fmla="*/ 2087796 w 3576387"/>
              <a:gd name="connsiteY68" fmla="*/ 6858000 h 6858000"/>
              <a:gd name="connsiteX69" fmla="*/ 2015049 w 3576387"/>
              <a:gd name="connsiteY69" fmla="*/ 6858000 h 6858000"/>
              <a:gd name="connsiteX70" fmla="*/ 1961095 w 3576387"/>
              <a:gd name="connsiteY70" fmla="*/ 6858000 h 6858000"/>
              <a:gd name="connsiteX71" fmla="*/ 1927796 w 3576387"/>
              <a:gd name="connsiteY71" fmla="*/ 6858000 h 6858000"/>
              <a:gd name="connsiteX72" fmla="*/ 1824719 w 3576387"/>
              <a:gd name="connsiteY72" fmla="*/ 6858000 h 6858000"/>
              <a:gd name="connsiteX73" fmla="*/ 1810842 w 3576387"/>
              <a:gd name="connsiteY73" fmla="*/ 6858000 h 6858000"/>
              <a:gd name="connsiteX74" fmla="*/ 1704499 w 3576387"/>
              <a:gd name="connsiteY74" fmla="*/ 6858000 h 6858000"/>
              <a:gd name="connsiteX75" fmla="*/ 1637514 w 3576387"/>
              <a:gd name="connsiteY75" fmla="*/ 6858000 h 6858000"/>
              <a:gd name="connsiteX76" fmla="*/ 1565818 w 3576387"/>
              <a:gd name="connsiteY76" fmla="*/ 6858000 h 6858000"/>
              <a:gd name="connsiteX77" fmla="*/ 1439465 w 3576387"/>
              <a:gd name="connsiteY77" fmla="*/ 6858000 h 6858000"/>
              <a:gd name="connsiteX78" fmla="*/ 1411992 w 3576387"/>
              <a:gd name="connsiteY78" fmla="*/ 6858000 h 6858000"/>
              <a:gd name="connsiteX79" fmla="*/ 1407356 w 3576387"/>
              <a:gd name="connsiteY79" fmla="*/ 6858000 h 6858000"/>
              <a:gd name="connsiteX80" fmla="*/ 1391992 w 3576387"/>
              <a:gd name="connsiteY80" fmla="*/ 6858000 h 6858000"/>
              <a:gd name="connsiteX81" fmla="*/ 539244 w 3576387"/>
              <a:gd name="connsiteY81" fmla="*/ 6858000 h 6858000"/>
              <a:gd name="connsiteX82" fmla="*/ 0 w 3576387"/>
              <a:gd name="connsiteY82" fmla="*/ 3429318 h 6858000"/>
              <a:gd name="connsiteX83" fmla="*/ 539244 w 3576387"/>
              <a:gd name="connsiteY8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576387" h="6858000">
                <a:moveTo>
                  <a:pt x="539244" y="0"/>
                </a:moveTo>
                <a:cubicBezTo>
                  <a:pt x="539244" y="0"/>
                  <a:pt x="539244" y="0"/>
                  <a:pt x="1281003" y="0"/>
                </a:cubicBezTo>
                <a:lnTo>
                  <a:pt x="1407356" y="0"/>
                </a:lnTo>
                <a:lnTo>
                  <a:pt x="1409114" y="0"/>
                </a:lnTo>
                <a:lnTo>
                  <a:pt x="1421422" y="0"/>
                </a:lnTo>
                <a:lnTo>
                  <a:pt x="1434829" y="0"/>
                </a:lnTo>
                <a:lnTo>
                  <a:pt x="1439465" y="0"/>
                </a:lnTo>
                <a:cubicBezTo>
                  <a:pt x="1439465" y="0"/>
                  <a:pt x="1439465" y="0"/>
                  <a:pt x="1441663" y="0"/>
                </a:cubicBezTo>
                <a:lnTo>
                  <a:pt x="1454829" y="0"/>
                </a:lnTo>
                <a:lnTo>
                  <a:pt x="1457045" y="0"/>
                </a:lnTo>
                <a:cubicBezTo>
                  <a:pt x="1461440" y="0"/>
                  <a:pt x="1466934" y="0"/>
                  <a:pt x="1473801" y="0"/>
                </a:cubicBezTo>
                <a:lnTo>
                  <a:pt x="1482741" y="0"/>
                </a:lnTo>
                <a:lnTo>
                  <a:pt x="1498797" y="0"/>
                </a:lnTo>
                <a:lnTo>
                  <a:pt x="1519884" y="0"/>
                </a:lnTo>
                <a:lnTo>
                  <a:pt x="1533683" y="0"/>
                </a:lnTo>
                <a:lnTo>
                  <a:pt x="1567576" y="0"/>
                </a:lnTo>
                <a:lnTo>
                  <a:pt x="1580105" y="0"/>
                </a:lnTo>
                <a:lnTo>
                  <a:pt x="1627137" y="0"/>
                </a:lnTo>
                <a:lnTo>
                  <a:pt x="1639712" y="0"/>
                </a:lnTo>
                <a:lnTo>
                  <a:pt x="1699884" y="0"/>
                </a:lnTo>
                <a:lnTo>
                  <a:pt x="1714152" y="0"/>
                </a:lnTo>
                <a:lnTo>
                  <a:pt x="1787137" y="0"/>
                </a:lnTo>
                <a:lnTo>
                  <a:pt x="1805073" y="0"/>
                </a:lnTo>
                <a:lnTo>
                  <a:pt x="1890214" y="0"/>
                </a:lnTo>
                <a:lnTo>
                  <a:pt x="1914124" y="0"/>
                </a:lnTo>
                <a:lnTo>
                  <a:pt x="2010434" y="0"/>
                </a:lnTo>
                <a:lnTo>
                  <a:pt x="2042952" y="0"/>
                </a:lnTo>
                <a:lnTo>
                  <a:pt x="2149115" y="0"/>
                </a:lnTo>
                <a:lnTo>
                  <a:pt x="2193205" y="0"/>
                </a:lnTo>
                <a:lnTo>
                  <a:pt x="2307577" y="0"/>
                </a:lnTo>
                <a:lnTo>
                  <a:pt x="2309775" y="0"/>
                </a:lnTo>
                <a:lnTo>
                  <a:pt x="2325157" y="0"/>
                </a:lnTo>
                <a:lnTo>
                  <a:pt x="2341913" y="0"/>
                </a:lnTo>
                <a:lnTo>
                  <a:pt x="2366533" y="0"/>
                </a:lnTo>
                <a:lnTo>
                  <a:pt x="2366909" y="0"/>
                </a:lnTo>
                <a:lnTo>
                  <a:pt x="2401795" y="0"/>
                </a:lnTo>
                <a:lnTo>
                  <a:pt x="2448217" y="0"/>
                </a:lnTo>
                <a:lnTo>
                  <a:pt x="2507824" y="0"/>
                </a:lnTo>
                <a:lnTo>
                  <a:pt x="2564582" y="0"/>
                </a:lnTo>
                <a:lnTo>
                  <a:pt x="2582264" y="0"/>
                </a:lnTo>
                <a:lnTo>
                  <a:pt x="2673185" y="0"/>
                </a:lnTo>
                <a:lnTo>
                  <a:pt x="2708275" y="0"/>
                </a:lnTo>
                <a:lnTo>
                  <a:pt x="2782236" y="0"/>
                </a:lnTo>
                <a:cubicBezTo>
                  <a:pt x="2940455" y="0"/>
                  <a:pt x="3151415" y="0"/>
                  <a:pt x="3432694" y="0"/>
                </a:cubicBezTo>
                <a:lnTo>
                  <a:pt x="3576387" y="0"/>
                </a:lnTo>
                <a:cubicBezTo>
                  <a:pt x="3576387" y="0"/>
                  <a:pt x="3576387" y="0"/>
                  <a:pt x="3576387" y="6858000"/>
                </a:cubicBezTo>
                <a:cubicBezTo>
                  <a:pt x="3576387" y="6858000"/>
                  <a:pt x="3576387" y="6858000"/>
                  <a:pt x="3432694" y="6858000"/>
                </a:cubicBezTo>
                <a:cubicBezTo>
                  <a:pt x="3432694" y="6858000"/>
                  <a:pt x="3432694" y="6858000"/>
                  <a:pt x="2829207" y="6858000"/>
                </a:cubicBezTo>
                <a:lnTo>
                  <a:pt x="2708275" y="6858000"/>
                </a:lnTo>
                <a:cubicBezTo>
                  <a:pt x="2708275" y="6858000"/>
                  <a:pt x="2708275" y="6858000"/>
                  <a:pt x="2690313" y="6858000"/>
                </a:cubicBezTo>
                <a:lnTo>
                  <a:pt x="2678953" y="6858000"/>
                </a:lnTo>
                <a:lnTo>
                  <a:pt x="2673194" y="6858000"/>
                </a:lnTo>
                <a:cubicBezTo>
                  <a:pt x="2652145" y="6858000"/>
                  <a:pt x="2618467" y="6858000"/>
                  <a:pt x="2564582" y="6858000"/>
                </a:cubicBezTo>
                <a:cubicBezTo>
                  <a:pt x="2564582" y="6858000"/>
                  <a:pt x="2564582" y="6858000"/>
                  <a:pt x="2530246" y="6858000"/>
                </a:cubicBezTo>
                <a:lnTo>
                  <a:pt x="2505626" y="6858000"/>
                </a:lnTo>
                <a:lnTo>
                  <a:pt x="2505250" y="6858000"/>
                </a:lnTo>
                <a:cubicBezTo>
                  <a:pt x="2475583" y="6858000"/>
                  <a:pt x="2431084" y="6858000"/>
                  <a:pt x="2364335" y="6858000"/>
                </a:cubicBezTo>
                <a:lnTo>
                  <a:pt x="2307577" y="6858000"/>
                </a:lnTo>
                <a:lnTo>
                  <a:pt x="2305819" y="6858000"/>
                </a:lnTo>
                <a:lnTo>
                  <a:pt x="2293511" y="6858000"/>
                </a:lnTo>
                <a:lnTo>
                  <a:pt x="2289895" y="6858000"/>
                </a:lnTo>
                <a:lnTo>
                  <a:pt x="2280104" y="6858000"/>
                </a:lnTo>
                <a:lnTo>
                  <a:pt x="2260104" y="6858000"/>
                </a:lnTo>
                <a:lnTo>
                  <a:pt x="2232192" y="6858000"/>
                </a:lnTo>
                <a:lnTo>
                  <a:pt x="2198974" y="6858000"/>
                </a:lnTo>
                <a:lnTo>
                  <a:pt x="2195049" y="6858000"/>
                </a:lnTo>
                <a:lnTo>
                  <a:pt x="2147357" y="6858000"/>
                </a:lnTo>
                <a:lnTo>
                  <a:pt x="2089923" y="6858000"/>
                </a:lnTo>
                <a:lnTo>
                  <a:pt x="2087796" y="6858000"/>
                </a:lnTo>
                <a:lnTo>
                  <a:pt x="2015049" y="6858000"/>
                </a:lnTo>
                <a:lnTo>
                  <a:pt x="1961095" y="6858000"/>
                </a:lnTo>
                <a:lnTo>
                  <a:pt x="1927796" y="6858000"/>
                </a:lnTo>
                <a:lnTo>
                  <a:pt x="1824719" y="6858000"/>
                </a:lnTo>
                <a:lnTo>
                  <a:pt x="1810842" y="6858000"/>
                </a:lnTo>
                <a:lnTo>
                  <a:pt x="1704499" y="6858000"/>
                </a:lnTo>
                <a:lnTo>
                  <a:pt x="1637514" y="6858000"/>
                </a:lnTo>
                <a:lnTo>
                  <a:pt x="1565818" y="6858000"/>
                </a:lnTo>
                <a:lnTo>
                  <a:pt x="1439465" y="6858000"/>
                </a:lnTo>
                <a:cubicBezTo>
                  <a:pt x="1439465" y="6858000"/>
                  <a:pt x="1439465" y="6858000"/>
                  <a:pt x="1411992" y="6858000"/>
                </a:cubicBezTo>
                <a:lnTo>
                  <a:pt x="1407356" y="6858000"/>
                </a:lnTo>
                <a:lnTo>
                  <a:pt x="1391992" y="6858000"/>
                </a:lnTo>
                <a:cubicBezTo>
                  <a:pt x="1312871" y="6858000"/>
                  <a:pt x="1101882" y="6858000"/>
                  <a:pt x="539244" y="6858000"/>
                </a:cubicBezTo>
                <a:cubicBezTo>
                  <a:pt x="193176" y="5815330"/>
                  <a:pt x="0" y="4653915"/>
                  <a:pt x="0" y="3429318"/>
                </a:cubicBezTo>
                <a:cubicBezTo>
                  <a:pt x="0" y="2204403"/>
                  <a:pt x="193176" y="1042670"/>
                  <a:pt x="539244" y="0"/>
                </a:cubicBezTo>
                <a:close/>
              </a:path>
            </a:pathLst>
          </a:custGeom>
          <a:solidFill>
            <a:srgbClr val="FFD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44" tIns="91422" rIns="182844" bIns="91422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 sz="3599" dirty="0"/>
          </a:p>
        </p:txBody>
      </p:sp>
      <p:sp>
        <p:nvSpPr>
          <p:cNvPr id="34" name="Tijdelijke aanduiding voor afbeelding 33">
            <a:extLst>
              <a:ext uri="{FF2B5EF4-FFF2-40B4-BE49-F238E27FC236}">
                <a16:creationId xmlns:a16="http://schemas.microsoft.com/office/drawing/2014/main" id="{58DCB628-6001-4F32-8FAB-C671D6FBE5D1}"/>
              </a:ext>
            </a:extLst>
          </p:cNvPr>
          <p:cNvSpPr>
            <a:spLocks noGrp="1" noSelect="1"/>
          </p:cNvSpPr>
          <p:nvPr>
            <p:ph type="pic" sz="quarter" idx="13" hasCustomPrompt="1"/>
          </p:nvPr>
        </p:nvSpPr>
        <p:spPr bwMode="gray">
          <a:xfrm>
            <a:off x="5230792" y="0"/>
            <a:ext cx="13076030" cy="4010400"/>
          </a:xfrm>
          <a:custGeom>
            <a:avLst/>
            <a:gdLst>
              <a:gd name="connsiteX0" fmla="*/ 449585 w 6539292"/>
              <a:gd name="connsiteY0" fmla="*/ 0 h 2005200"/>
              <a:gd name="connsiteX1" fmla="*/ 6539292 w 6539292"/>
              <a:gd name="connsiteY1" fmla="*/ 0 h 2005200"/>
              <a:gd name="connsiteX2" fmla="*/ 6139894 w 6539292"/>
              <a:gd name="connsiteY2" fmla="*/ 1646317 h 2005200"/>
              <a:gd name="connsiteX3" fmla="*/ 6089953 w 6539292"/>
              <a:gd name="connsiteY3" fmla="*/ 2005200 h 2005200"/>
              <a:gd name="connsiteX4" fmla="*/ 0 w 6539292"/>
              <a:gd name="connsiteY4" fmla="*/ 2005200 h 2005200"/>
              <a:gd name="connsiteX5" fmla="*/ 49969 w 6539292"/>
              <a:gd name="connsiteY5" fmla="*/ 1646317 h 2005200"/>
              <a:gd name="connsiteX6" fmla="*/ 449585 w 6539292"/>
              <a:gd name="connsiteY6" fmla="*/ 0 h 20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9292" h="2005200">
                <a:moveTo>
                  <a:pt x="449585" y="0"/>
                </a:moveTo>
                <a:lnTo>
                  <a:pt x="6539292" y="0"/>
                </a:lnTo>
                <a:cubicBezTo>
                  <a:pt x="6366258" y="521335"/>
                  <a:pt x="6231447" y="1072436"/>
                  <a:pt x="6139894" y="1646317"/>
                </a:cubicBezTo>
                <a:lnTo>
                  <a:pt x="6089953" y="2005200"/>
                </a:lnTo>
                <a:lnTo>
                  <a:pt x="0" y="2005200"/>
                </a:lnTo>
                <a:lnTo>
                  <a:pt x="49969" y="1646317"/>
                </a:lnTo>
                <a:cubicBezTo>
                  <a:pt x="141572" y="1072436"/>
                  <a:pt x="276457" y="521335"/>
                  <a:pt x="44958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456BC5F8-2644-41A4-871E-C4B72D93F9A0}"/>
              </a:ext>
            </a:extLst>
          </p:cNvPr>
          <p:cNvSpPr>
            <a:spLocks noGrp="1" noSelect="1"/>
          </p:cNvSpPr>
          <p:nvPr>
            <p:ph type="pic" sz="quarter" idx="14" hasCustomPrompt="1"/>
          </p:nvPr>
        </p:nvSpPr>
        <p:spPr bwMode="gray">
          <a:xfrm>
            <a:off x="5063577" y="7501758"/>
            <a:ext cx="12659999" cy="4053600"/>
          </a:xfrm>
          <a:custGeom>
            <a:avLst/>
            <a:gdLst>
              <a:gd name="connsiteX0" fmla="*/ 0 w 6331236"/>
              <a:gd name="connsiteY0" fmla="*/ 0 h 2026800"/>
              <a:gd name="connsiteX1" fmla="*/ 6090000 w 6331236"/>
              <a:gd name="connsiteY1" fmla="*/ 0 h 2026800"/>
              <a:gd name="connsiteX2" fmla="*/ 6092648 w 6331236"/>
              <a:gd name="connsiteY2" fmla="*/ 134592 h 2026800"/>
              <a:gd name="connsiteX3" fmla="*/ 6300215 w 6331236"/>
              <a:gd name="connsiteY3" fmla="*/ 1886952 h 2026800"/>
              <a:gd name="connsiteX4" fmla="*/ 6331236 w 6331236"/>
              <a:gd name="connsiteY4" fmla="*/ 2026800 h 2026800"/>
              <a:gd name="connsiteX5" fmla="*/ 241272 w 6331236"/>
              <a:gd name="connsiteY5" fmla="*/ 2026800 h 2026800"/>
              <a:gd name="connsiteX6" fmla="*/ 210254 w 6331236"/>
              <a:gd name="connsiteY6" fmla="*/ 1886952 h 2026800"/>
              <a:gd name="connsiteX7" fmla="*/ 2650 w 6331236"/>
              <a:gd name="connsiteY7" fmla="*/ 134592 h 20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1236" h="2026800">
                <a:moveTo>
                  <a:pt x="0" y="0"/>
                </a:moveTo>
                <a:lnTo>
                  <a:pt x="6090000" y="0"/>
                </a:lnTo>
                <a:lnTo>
                  <a:pt x="6092648" y="134592"/>
                </a:lnTo>
                <a:cubicBezTo>
                  <a:pt x="6116481" y="738559"/>
                  <a:pt x="6187348" y="1324994"/>
                  <a:pt x="6300215" y="1886952"/>
                </a:cubicBezTo>
                <a:lnTo>
                  <a:pt x="6331236" y="2026800"/>
                </a:lnTo>
                <a:lnTo>
                  <a:pt x="241272" y="2026800"/>
                </a:lnTo>
                <a:lnTo>
                  <a:pt x="210254" y="1886952"/>
                </a:lnTo>
                <a:cubicBezTo>
                  <a:pt x="97387" y="1324994"/>
                  <a:pt x="26493" y="738559"/>
                  <a:pt x="2650" y="1345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38" name="Vrije vorm: vorm 37">
            <a:extLst>
              <a:ext uri="{FF2B5EF4-FFF2-40B4-BE49-F238E27FC236}">
                <a16:creationId xmlns:a16="http://schemas.microsoft.com/office/drawing/2014/main" id="{B609F78F-386D-47C8-BDD8-704ADE509018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-8573" y="0"/>
            <a:ext cx="6138359" cy="13716000"/>
          </a:xfrm>
          <a:custGeom>
            <a:avLst/>
            <a:gdLst>
              <a:gd name="connsiteX0" fmla="*/ 0 w 3069779"/>
              <a:gd name="connsiteY0" fmla="*/ 0 h 6858000"/>
              <a:gd name="connsiteX1" fmla="*/ 165035 w 3069779"/>
              <a:gd name="connsiteY1" fmla="*/ 0 h 6858000"/>
              <a:gd name="connsiteX2" fmla="*/ 630983 w 3069779"/>
              <a:gd name="connsiteY2" fmla="*/ 0 h 6858000"/>
              <a:gd name="connsiteX3" fmla="*/ 637729 w 3069779"/>
              <a:gd name="connsiteY3" fmla="*/ 0 h 6858000"/>
              <a:gd name="connsiteX4" fmla="*/ 640308 w 3069779"/>
              <a:gd name="connsiteY4" fmla="*/ 0 h 6858000"/>
              <a:gd name="connsiteX5" fmla="*/ 646432 w 3069779"/>
              <a:gd name="connsiteY5" fmla="*/ 0 h 6858000"/>
              <a:gd name="connsiteX6" fmla="*/ 658358 w 3069779"/>
              <a:gd name="connsiteY6" fmla="*/ 0 h 6858000"/>
              <a:gd name="connsiteX7" fmla="*/ 678021 w 3069779"/>
              <a:gd name="connsiteY7" fmla="*/ 0 h 6858000"/>
              <a:gd name="connsiteX8" fmla="*/ 707353 w 3069779"/>
              <a:gd name="connsiteY8" fmla="*/ 0 h 6858000"/>
              <a:gd name="connsiteX9" fmla="*/ 748290 w 3069779"/>
              <a:gd name="connsiteY9" fmla="*/ 0 h 6858000"/>
              <a:gd name="connsiteX10" fmla="*/ 757446 w 3069779"/>
              <a:gd name="connsiteY10" fmla="*/ 0 h 6858000"/>
              <a:gd name="connsiteX11" fmla="*/ 802764 w 3069779"/>
              <a:gd name="connsiteY11" fmla="*/ 0 h 6858000"/>
              <a:gd name="connsiteX12" fmla="*/ 804922 w 3069779"/>
              <a:gd name="connsiteY12" fmla="*/ 0 h 6858000"/>
              <a:gd name="connsiteX13" fmla="*/ 820022 w 3069779"/>
              <a:gd name="connsiteY13" fmla="*/ 0 h 6858000"/>
              <a:gd name="connsiteX14" fmla="*/ 836470 w 3069779"/>
              <a:gd name="connsiteY14" fmla="*/ 0 h 6858000"/>
              <a:gd name="connsiteX15" fmla="*/ 861008 w 3069779"/>
              <a:gd name="connsiteY15" fmla="*/ 0 h 6858000"/>
              <a:gd name="connsiteX16" fmla="*/ 895253 w 3069779"/>
              <a:gd name="connsiteY16" fmla="*/ 0 h 6858000"/>
              <a:gd name="connsiteX17" fmla="*/ 904942 w 3069779"/>
              <a:gd name="connsiteY17" fmla="*/ 0 h 6858000"/>
              <a:gd name="connsiteX18" fmla="*/ 940823 w 3069779"/>
              <a:gd name="connsiteY18" fmla="*/ 0 h 6858000"/>
              <a:gd name="connsiteX19" fmla="*/ 999336 w 3069779"/>
              <a:gd name="connsiteY19" fmla="*/ 0 h 6858000"/>
              <a:gd name="connsiteX20" fmla="*/ 1072410 w 3069779"/>
              <a:gd name="connsiteY20" fmla="*/ 0 h 6858000"/>
              <a:gd name="connsiteX21" fmla="*/ 1075089 w 3069779"/>
              <a:gd name="connsiteY21" fmla="*/ 0 h 6858000"/>
              <a:gd name="connsiteX22" fmla="*/ 1161662 w 3069779"/>
              <a:gd name="connsiteY22" fmla="*/ 0 h 6858000"/>
              <a:gd name="connsiteX23" fmla="*/ 1268712 w 3069779"/>
              <a:gd name="connsiteY23" fmla="*/ 0 h 6858000"/>
              <a:gd name="connsiteX24" fmla="*/ 1269503 w 3069779"/>
              <a:gd name="connsiteY24" fmla="*/ 0 h 6858000"/>
              <a:gd name="connsiteX25" fmla="*/ 1366855 w 3069779"/>
              <a:gd name="connsiteY25" fmla="*/ 0 h 6858000"/>
              <a:gd name="connsiteX26" fmla="*/ 1395175 w 3069779"/>
              <a:gd name="connsiteY26" fmla="*/ 0 h 6858000"/>
              <a:gd name="connsiteX27" fmla="*/ 1414821 w 3069779"/>
              <a:gd name="connsiteY27" fmla="*/ 0 h 6858000"/>
              <a:gd name="connsiteX28" fmla="*/ 1476411 w 3069779"/>
              <a:gd name="connsiteY28" fmla="*/ 0 h 6858000"/>
              <a:gd name="connsiteX29" fmla="*/ 1542671 w 3069779"/>
              <a:gd name="connsiteY29" fmla="*/ 0 h 6858000"/>
              <a:gd name="connsiteX30" fmla="*/ 1553328 w 3069779"/>
              <a:gd name="connsiteY30" fmla="*/ 0 h 6858000"/>
              <a:gd name="connsiteX31" fmla="*/ 1647274 w 3069779"/>
              <a:gd name="connsiteY31" fmla="*/ 0 h 6858000"/>
              <a:gd name="connsiteX32" fmla="*/ 1712818 w 3069779"/>
              <a:gd name="connsiteY32" fmla="*/ 0 h 6858000"/>
              <a:gd name="connsiteX33" fmla="*/ 1759952 w 3069779"/>
              <a:gd name="connsiteY33" fmla="*/ 0 h 6858000"/>
              <a:gd name="connsiteX34" fmla="*/ 1893066 w 3069779"/>
              <a:gd name="connsiteY34" fmla="*/ 0 h 6858000"/>
              <a:gd name="connsiteX35" fmla="*/ 1907232 w 3069779"/>
              <a:gd name="connsiteY35" fmla="*/ 0 h 6858000"/>
              <a:gd name="connsiteX36" fmla="*/ 1909502 w 3069779"/>
              <a:gd name="connsiteY36" fmla="*/ 0 h 6858000"/>
              <a:gd name="connsiteX37" fmla="*/ 1925397 w 3069779"/>
              <a:gd name="connsiteY37" fmla="*/ 0 h 6858000"/>
              <a:gd name="connsiteX38" fmla="*/ 1942710 w 3069779"/>
              <a:gd name="connsiteY38" fmla="*/ 0 h 6858000"/>
              <a:gd name="connsiteX39" fmla="*/ 1968538 w 3069779"/>
              <a:gd name="connsiteY39" fmla="*/ 0 h 6858000"/>
              <a:gd name="connsiteX40" fmla="*/ 2004584 w 3069779"/>
              <a:gd name="connsiteY40" fmla="*/ 0 h 6858000"/>
              <a:gd name="connsiteX41" fmla="*/ 2048319 w 3069779"/>
              <a:gd name="connsiteY41" fmla="*/ 0 h 6858000"/>
              <a:gd name="connsiteX42" fmla="*/ 2052550 w 3069779"/>
              <a:gd name="connsiteY42" fmla="*/ 0 h 6858000"/>
              <a:gd name="connsiteX43" fmla="*/ 2114140 w 3069779"/>
              <a:gd name="connsiteY43" fmla="*/ 0 h 6858000"/>
              <a:gd name="connsiteX44" fmla="*/ 2191057 w 3069779"/>
              <a:gd name="connsiteY44" fmla="*/ 0 h 6858000"/>
              <a:gd name="connsiteX45" fmla="*/ 2227412 w 3069779"/>
              <a:gd name="connsiteY45" fmla="*/ 0 h 6858000"/>
              <a:gd name="connsiteX46" fmla="*/ 2285003 w 3069779"/>
              <a:gd name="connsiteY46" fmla="*/ 0 h 6858000"/>
              <a:gd name="connsiteX47" fmla="*/ 2397681 w 3069779"/>
              <a:gd name="connsiteY47" fmla="*/ 0 h 6858000"/>
              <a:gd name="connsiteX48" fmla="*/ 2432050 w 3069779"/>
              <a:gd name="connsiteY48" fmla="*/ 0 h 6858000"/>
              <a:gd name="connsiteX49" fmla="*/ 2530795 w 3069779"/>
              <a:gd name="connsiteY49" fmla="*/ 0 h 6858000"/>
              <a:gd name="connsiteX50" fmla="*/ 3069779 w 3069779"/>
              <a:gd name="connsiteY50" fmla="*/ 0 h 6858000"/>
              <a:gd name="connsiteX51" fmla="*/ 2530240 w 3069779"/>
              <a:gd name="connsiteY51" fmla="*/ 3429318 h 6858000"/>
              <a:gd name="connsiteX52" fmla="*/ 3069462 w 3069779"/>
              <a:gd name="connsiteY52" fmla="*/ 6858000 h 6858000"/>
              <a:gd name="connsiteX53" fmla="*/ 2446068 w 3069779"/>
              <a:gd name="connsiteY53" fmla="*/ 6858000 h 6858000"/>
              <a:gd name="connsiteX54" fmla="*/ 2431733 w 3069779"/>
              <a:gd name="connsiteY54" fmla="*/ 6858000 h 6858000"/>
              <a:gd name="connsiteX55" fmla="*/ 2334407 w 3069779"/>
              <a:gd name="connsiteY55" fmla="*/ 6858000 h 6858000"/>
              <a:gd name="connsiteX56" fmla="*/ 2290859 w 3069779"/>
              <a:gd name="connsiteY56" fmla="*/ 6858000 h 6858000"/>
              <a:gd name="connsiteX57" fmla="*/ 2286454 w 3069779"/>
              <a:gd name="connsiteY57" fmla="*/ 6858000 h 6858000"/>
              <a:gd name="connsiteX58" fmla="*/ 2147985 w 3069779"/>
              <a:gd name="connsiteY58" fmla="*/ 6858000 h 6858000"/>
              <a:gd name="connsiteX59" fmla="*/ 2111814 w 3069779"/>
              <a:gd name="connsiteY59" fmla="*/ 6858000 h 6858000"/>
              <a:gd name="connsiteX60" fmla="*/ 2054065 w 3069779"/>
              <a:gd name="connsiteY60" fmla="*/ 6858000 h 6858000"/>
              <a:gd name="connsiteX61" fmla="*/ 1941417 w 3069779"/>
              <a:gd name="connsiteY61" fmla="*/ 6858000 h 6858000"/>
              <a:gd name="connsiteX62" fmla="*/ 1907232 w 3069779"/>
              <a:gd name="connsiteY62" fmla="*/ 6858000 h 6858000"/>
              <a:gd name="connsiteX63" fmla="*/ 1905075 w 3069779"/>
              <a:gd name="connsiteY63" fmla="*/ 6858000 h 6858000"/>
              <a:gd name="connsiteX64" fmla="*/ 1889975 w 3069779"/>
              <a:gd name="connsiteY64" fmla="*/ 6858000 h 6858000"/>
              <a:gd name="connsiteX65" fmla="*/ 1873526 w 3069779"/>
              <a:gd name="connsiteY65" fmla="*/ 6858000 h 6858000"/>
              <a:gd name="connsiteX66" fmla="*/ 1848988 w 3069779"/>
              <a:gd name="connsiteY66" fmla="*/ 6858000 h 6858000"/>
              <a:gd name="connsiteX67" fmla="*/ 1814743 w 3069779"/>
              <a:gd name="connsiteY67" fmla="*/ 6858000 h 6858000"/>
              <a:gd name="connsiteX68" fmla="*/ 1808339 w 3069779"/>
              <a:gd name="connsiteY68" fmla="*/ 6858000 h 6858000"/>
              <a:gd name="connsiteX69" fmla="*/ 1769173 w 3069779"/>
              <a:gd name="connsiteY69" fmla="*/ 6858000 h 6858000"/>
              <a:gd name="connsiteX70" fmla="*/ 1710660 w 3069779"/>
              <a:gd name="connsiteY70" fmla="*/ 6858000 h 6858000"/>
              <a:gd name="connsiteX71" fmla="*/ 1653129 w 3069779"/>
              <a:gd name="connsiteY71" fmla="*/ 6858000 h 6858000"/>
              <a:gd name="connsiteX72" fmla="*/ 1637586 w 3069779"/>
              <a:gd name="connsiteY72" fmla="*/ 6858000 h 6858000"/>
              <a:gd name="connsiteX73" fmla="*/ 1548334 w 3069779"/>
              <a:gd name="connsiteY73" fmla="*/ 6858000 h 6858000"/>
              <a:gd name="connsiteX74" fmla="*/ 1474085 w 3069779"/>
              <a:gd name="connsiteY74" fmla="*/ 6858000 h 6858000"/>
              <a:gd name="connsiteX75" fmla="*/ 1441285 w 3069779"/>
              <a:gd name="connsiteY75" fmla="*/ 6858000 h 6858000"/>
              <a:gd name="connsiteX76" fmla="*/ 1314821 w 3069779"/>
              <a:gd name="connsiteY76" fmla="*/ 6858000 h 6858000"/>
              <a:gd name="connsiteX77" fmla="*/ 1269503 w 3069779"/>
              <a:gd name="connsiteY77" fmla="*/ 6858000 h 6858000"/>
              <a:gd name="connsiteX78" fmla="*/ 1177014 w 3069779"/>
              <a:gd name="connsiteY78" fmla="*/ 6858000 h 6858000"/>
              <a:gd name="connsiteX79" fmla="*/ 1167325 w 3069779"/>
              <a:gd name="connsiteY79" fmla="*/ 6858000 h 6858000"/>
              <a:gd name="connsiteX80" fmla="*/ 1131444 w 3069779"/>
              <a:gd name="connsiteY80" fmla="*/ 6858000 h 6858000"/>
              <a:gd name="connsiteX81" fmla="*/ 999857 w 3069779"/>
              <a:gd name="connsiteY81" fmla="*/ 6858000 h 6858000"/>
              <a:gd name="connsiteX82" fmla="*/ 997179 w 3069779"/>
              <a:gd name="connsiteY82" fmla="*/ 6858000 h 6858000"/>
              <a:gd name="connsiteX83" fmla="*/ 910605 w 3069779"/>
              <a:gd name="connsiteY83" fmla="*/ 6858000 h 6858000"/>
              <a:gd name="connsiteX84" fmla="*/ 803556 w 3069779"/>
              <a:gd name="connsiteY84" fmla="*/ 6858000 h 6858000"/>
              <a:gd name="connsiteX85" fmla="*/ 802764 w 3069779"/>
              <a:gd name="connsiteY85" fmla="*/ 6858000 h 6858000"/>
              <a:gd name="connsiteX86" fmla="*/ 800186 w 3069779"/>
              <a:gd name="connsiteY86" fmla="*/ 6858000 h 6858000"/>
              <a:gd name="connsiteX87" fmla="*/ 794061 w 3069779"/>
              <a:gd name="connsiteY87" fmla="*/ 6858000 h 6858000"/>
              <a:gd name="connsiteX88" fmla="*/ 782135 w 3069779"/>
              <a:gd name="connsiteY88" fmla="*/ 6858000 h 6858000"/>
              <a:gd name="connsiteX89" fmla="*/ 762473 w 3069779"/>
              <a:gd name="connsiteY89" fmla="*/ 6858000 h 6858000"/>
              <a:gd name="connsiteX90" fmla="*/ 733140 w 3069779"/>
              <a:gd name="connsiteY90" fmla="*/ 6858000 h 6858000"/>
              <a:gd name="connsiteX91" fmla="*/ 692204 w 3069779"/>
              <a:gd name="connsiteY91" fmla="*/ 6858000 h 6858000"/>
              <a:gd name="connsiteX92" fmla="*/ 677092 w 3069779"/>
              <a:gd name="connsiteY92" fmla="*/ 6858000 h 6858000"/>
              <a:gd name="connsiteX93" fmla="*/ 637729 w 3069779"/>
              <a:gd name="connsiteY93" fmla="*/ 6858000 h 6858000"/>
              <a:gd name="connsiteX94" fmla="*/ 529596 w 3069779"/>
              <a:gd name="connsiteY94" fmla="*/ 6858000 h 6858000"/>
              <a:gd name="connsiteX95" fmla="*/ 165035 w 3069779"/>
              <a:gd name="connsiteY95" fmla="*/ 6858000 h 6858000"/>
              <a:gd name="connsiteX96" fmla="*/ 0 w 3069779"/>
              <a:gd name="connsiteY96" fmla="*/ 6858000 h 6858000"/>
              <a:gd name="connsiteX97" fmla="*/ 0 w 3069779"/>
              <a:gd name="connsiteY9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69779" h="6858000">
                <a:moveTo>
                  <a:pt x="0" y="0"/>
                </a:moveTo>
                <a:cubicBezTo>
                  <a:pt x="0" y="0"/>
                  <a:pt x="0" y="0"/>
                  <a:pt x="165035" y="0"/>
                </a:cubicBezTo>
                <a:cubicBezTo>
                  <a:pt x="165035" y="0"/>
                  <a:pt x="165035" y="0"/>
                  <a:pt x="630983" y="0"/>
                </a:cubicBezTo>
                <a:lnTo>
                  <a:pt x="637729" y="0"/>
                </a:lnTo>
                <a:lnTo>
                  <a:pt x="640308" y="0"/>
                </a:lnTo>
                <a:lnTo>
                  <a:pt x="646432" y="0"/>
                </a:lnTo>
                <a:lnTo>
                  <a:pt x="658358" y="0"/>
                </a:lnTo>
                <a:lnTo>
                  <a:pt x="678021" y="0"/>
                </a:lnTo>
                <a:lnTo>
                  <a:pt x="707353" y="0"/>
                </a:lnTo>
                <a:lnTo>
                  <a:pt x="748290" y="0"/>
                </a:lnTo>
                <a:lnTo>
                  <a:pt x="757446" y="0"/>
                </a:lnTo>
                <a:lnTo>
                  <a:pt x="802764" y="0"/>
                </a:lnTo>
                <a:lnTo>
                  <a:pt x="804922" y="0"/>
                </a:lnTo>
                <a:lnTo>
                  <a:pt x="820022" y="0"/>
                </a:lnTo>
                <a:lnTo>
                  <a:pt x="836470" y="0"/>
                </a:lnTo>
                <a:lnTo>
                  <a:pt x="861008" y="0"/>
                </a:lnTo>
                <a:lnTo>
                  <a:pt x="895253" y="0"/>
                </a:lnTo>
                <a:lnTo>
                  <a:pt x="904942" y="0"/>
                </a:lnTo>
                <a:lnTo>
                  <a:pt x="940823" y="0"/>
                </a:lnTo>
                <a:lnTo>
                  <a:pt x="999336" y="0"/>
                </a:lnTo>
                <a:lnTo>
                  <a:pt x="1072410" y="0"/>
                </a:lnTo>
                <a:lnTo>
                  <a:pt x="1075089" y="0"/>
                </a:lnTo>
                <a:lnTo>
                  <a:pt x="1161662" y="0"/>
                </a:lnTo>
                <a:lnTo>
                  <a:pt x="1268712" y="0"/>
                </a:lnTo>
                <a:lnTo>
                  <a:pt x="1269503" y="0"/>
                </a:lnTo>
                <a:cubicBezTo>
                  <a:pt x="1269503" y="0"/>
                  <a:pt x="1269503" y="0"/>
                  <a:pt x="1366855" y="0"/>
                </a:cubicBezTo>
                <a:lnTo>
                  <a:pt x="1395175" y="0"/>
                </a:lnTo>
                <a:lnTo>
                  <a:pt x="1414821" y="0"/>
                </a:lnTo>
                <a:cubicBezTo>
                  <a:pt x="1432986" y="0"/>
                  <a:pt x="1453421" y="0"/>
                  <a:pt x="1476411" y="0"/>
                </a:cubicBezTo>
                <a:lnTo>
                  <a:pt x="1542671" y="0"/>
                </a:lnTo>
                <a:lnTo>
                  <a:pt x="1553328" y="0"/>
                </a:lnTo>
                <a:cubicBezTo>
                  <a:pt x="1581710" y="0"/>
                  <a:pt x="1612931" y="0"/>
                  <a:pt x="1647274" y="0"/>
                </a:cubicBezTo>
                <a:lnTo>
                  <a:pt x="1712818" y="0"/>
                </a:lnTo>
                <a:lnTo>
                  <a:pt x="1759952" y="0"/>
                </a:lnTo>
                <a:cubicBezTo>
                  <a:pt x="1800823" y="0"/>
                  <a:pt x="1845100" y="0"/>
                  <a:pt x="1893066" y="0"/>
                </a:cubicBezTo>
                <a:lnTo>
                  <a:pt x="1907232" y="0"/>
                </a:lnTo>
                <a:lnTo>
                  <a:pt x="1909502" y="0"/>
                </a:lnTo>
                <a:lnTo>
                  <a:pt x="1925397" y="0"/>
                </a:lnTo>
                <a:lnTo>
                  <a:pt x="1942710" y="0"/>
                </a:lnTo>
                <a:lnTo>
                  <a:pt x="1968538" y="0"/>
                </a:lnTo>
                <a:lnTo>
                  <a:pt x="2004584" y="0"/>
                </a:lnTo>
                <a:lnTo>
                  <a:pt x="2048319" y="0"/>
                </a:lnTo>
                <a:lnTo>
                  <a:pt x="2052550" y="0"/>
                </a:lnTo>
                <a:lnTo>
                  <a:pt x="2114140" y="0"/>
                </a:lnTo>
                <a:lnTo>
                  <a:pt x="2191057" y="0"/>
                </a:lnTo>
                <a:lnTo>
                  <a:pt x="2227412" y="0"/>
                </a:lnTo>
                <a:lnTo>
                  <a:pt x="2285003" y="0"/>
                </a:lnTo>
                <a:lnTo>
                  <a:pt x="2397681" y="0"/>
                </a:lnTo>
                <a:lnTo>
                  <a:pt x="2432050" y="0"/>
                </a:lnTo>
                <a:lnTo>
                  <a:pt x="2530795" y="0"/>
                </a:lnTo>
                <a:cubicBezTo>
                  <a:pt x="2674695" y="0"/>
                  <a:pt x="2851801" y="0"/>
                  <a:pt x="3069779" y="0"/>
                </a:cubicBezTo>
                <a:cubicBezTo>
                  <a:pt x="2723522" y="1042670"/>
                  <a:pt x="2530240" y="2204403"/>
                  <a:pt x="2530240" y="3429318"/>
                </a:cubicBezTo>
                <a:cubicBezTo>
                  <a:pt x="2530240" y="4653915"/>
                  <a:pt x="2723522" y="5815330"/>
                  <a:pt x="3069462" y="6858000"/>
                </a:cubicBezTo>
                <a:cubicBezTo>
                  <a:pt x="3069462" y="6858000"/>
                  <a:pt x="3069462" y="6858000"/>
                  <a:pt x="2446068" y="6858000"/>
                </a:cubicBezTo>
                <a:lnTo>
                  <a:pt x="2431733" y="6858000"/>
                </a:lnTo>
                <a:cubicBezTo>
                  <a:pt x="2431733" y="6858000"/>
                  <a:pt x="2431733" y="6858000"/>
                  <a:pt x="2334407" y="6858000"/>
                </a:cubicBezTo>
                <a:lnTo>
                  <a:pt x="2290859" y="6858000"/>
                </a:lnTo>
                <a:lnTo>
                  <a:pt x="2286454" y="6858000"/>
                </a:lnTo>
                <a:cubicBezTo>
                  <a:pt x="2250134" y="6858000"/>
                  <a:pt x="2204735" y="6858000"/>
                  <a:pt x="2147985" y="6858000"/>
                </a:cubicBezTo>
                <a:lnTo>
                  <a:pt x="2111814" y="6858000"/>
                </a:lnTo>
                <a:lnTo>
                  <a:pt x="2054065" y="6858000"/>
                </a:lnTo>
                <a:cubicBezTo>
                  <a:pt x="2019731" y="6858000"/>
                  <a:pt x="1982277" y="6858000"/>
                  <a:pt x="1941417" y="6858000"/>
                </a:cubicBezTo>
                <a:lnTo>
                  <a:pt x="1907232" y="6858000"/>
                </a:lnTo>
                <a:lnTo>
                  <a:pt x="1905075" y="6858000"/>
                </a:lnTo>
                <a:lnTo>
                  <a:pt x="1889975" y="6858000"/>
                </a:lnTo>
                <a:lnTo>
                  <a:pt x="1873526" y="6858000"/>
                </a:lnTo>
                <a:lnTo>
                  <a:pt x="1848988" y="6858000"/>
                </a:lnTo>
                <a:lnTo>
                  <a:pt x="1814743" y="6858000"/>
                </a:lnTo>
                <a:lnTo>
                  <a:pt x="1808339" y="6858000"/>
                </a:lnTo>
                <a:lnTo>
                  <a:pt x="1769173" y="6858000"/>
                </a:lnTo>
                <a:lnTo>
                  <a:pt x="1710660" y="6858000"/>
                </a:lnTo>
                <a:lnTo>
                  <a:pt x="1653129" y="6858000"/>
                </a:lnTo>
                <a:lnTo>
                  <a:pt x="1637586" y="6858000"/>
                </a:lnTo>
                <a:lnTo>
                  <a:pt x="1548334" y="6858000"/>
                </a:lnTo>
                <a:lnTo>
                  <a:pt x="1474085" y="6858000"/>
                </a:lnTo>
                <a:lnTo>
                  <a:pt x="1441285" y="6858000"/>
                </a:lnTo>
                <a:lnTo>
                  <a:pt x="1314821" y="6858000"/>
                </a:lnTo>
                <a:lnTo>
                  <a:pt x="1269503" y="6858000"/>
                </a:lnTo>
                <a:cubicBezTo>
                  <a:pt x="1269503" y="6858000"/>
                  <a:pt x="1269503" y="6858000"/>
                  <a:pt x="1177014" y="6858000"/>
                </a:cubicBezTo>
                <a:lnTo>
                  <a:pt x="1167325" y="6858000"/>
                </a:lnTo>
                <a:lnTo>
                  <a:pt x="1131444" y="6858000"/>
                </a:lnTo>
                <a:cubicBezTo>
                  <a:pt x="1096930" y="6858000"/>
                  <a:pt x="1053787" y="6858000"/>
                  <a:pt x="999857" y="6858000"/>
                </a:cubicBezTo>
                <a:lnTo>
                  <a:pt x="997179" y="6858000"/>
                </a:lnTo>
                <a:lnTo>
                  <a:pt x="910605" y="6858000"/>
                </a:lnTo>
                <a:cubicBezTo>
                  <a:pt x="877978" y="6858000"/>
                  <a:pt x="842385" y="6858000"/>
                  <a:pt x="803556" y="6858000"/>
                </a:cubicBezTo>
                <a:lnTo>
                  <a:pt x="802764" y="6858000"/>
                </a:lnTo>
                <a:lnTo>
                  <a:pt x="800186" y="6858000"/>
                </a:lnTo>
                <a:lnTo>
                  <a:pt x="794061" y="6858000"/>
                </a:lnTo>
                <a:lnTo>
                  <a:pt x="782135" y="6858000"/>
                </a:lnTo>
                <a:lnTo>
                  <a:pt x="762473" y="6858000"/>
                </a:lnTo>
                <a:lnTo>
                  <a:pt x="733140" y="6858000"/>
                </a:lnTo>
                <a:lnTo>
                  <a:pt x="692204" y="6858000"/>
                </a:lnTo>
                <a:lnTo>
                  <a:pt x="677092" y="6858000"/>
                </a:lnTo>
                <a:lnTo>
                  <a:pt x="637729" y="6858000"/>
                </a:lnTo>
                <a:lnTo>
                  <a:pt x="529596" y="6858000"/>
                </a:lnTo>
                <a:cubicBezTo>
                  <a:pt x="423895" y="6858000"/>
                  <a:pt x="303094" y="6858000"/>
                  <a:pt x="165035" y="6858000"/>
                </a:cubicBezTo>
                <a:cubicBezTo>
                  <a:pt x="165035" y="6858000"/>
                  <a:pt x="165035" y="6858000"/>
                  <a:pt x="0" y="6858000"/>
                </a:cubicBezTo>
                <a:cubicBezTo>
                  <a:pt x="0" y="6858000"/>
                  <a:pt x="0" y="6858000"/>
                  <a:pt x="0" y="0"/>
                </a:cubicBezTo>
                <a:close/>
              </a:path>
            </a:pathLst>
          </a:custGeom>
          <a:solidFill>
            <a:srgbClr val="FFD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44" tIns="91422" rIns="182844" bIns="91422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 sz="3599" dirty="0"/>
          </a:p>
        </p:txBody>
      </p:sp>
    </p:spTree>
    <p:extLst>
      <p:ext uri="{BB962C8B-B14F-4D97-AF65-F5344CB8AC3E}">
        <p14:creationId xmlns:p14="http://schemas.microsoft.com/office/powerpoint/2010/main" val="223933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hthoek 56">
            <a:extLst>
              <a:ext uri="{FF2B5EF4-FFF2-40B4-BE49-F238E27FC236}">
                <a16:creationId xmlns:a16="http://schemas.microsoft.com/office/drawing/2014/main" id="{8E49106E-F802-403F-B75C-AC71ADEB2C0E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714241" y="0"/>
            <a:ext cx="14160966" cy="4010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527" dirty="0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377F7A10-3E1E-4E62-A174-8022C732F62E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821457" y="7516998"/>
            <a:ext cx="14053753" cy="405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527" dirty="0"/>
          </a:p>
        </p:txBody>
      </p:sp>
      <p:grpSp>
        <p:nvGrpSpPr>
          <p:cNvPr id="22" name="Logo">
            <a:extLst>
              <a:ext uri="{FF2B5EF4-FFF2-40B4-BE49-F238E27FC236}">
                <a16:creationId xmlns:a16="http://schemas.microsoft.com/office/drawing/2014/main" id="{DF2913B9-3444-4152-AA94-92BD523C323D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2817188" y="11557000"/>
            <a:ext cx="18271731" cy="2159000"/>
            <a:chOff x="2" y="3640"/>
            <a:chExt cx="5756" cy="680"/>
          </a:xfrm>
        </p:grpSpPr>
        <p:sp>
          <p:nvSpPr>
            <p:cNvPr id="23" name="Rectangle 32">
              <a:extLst>
                <a:ext uri="{FF2B5EF4-FFF2-40B4-BE49-F238E27FC236}">
                  <a16:creationId xmlns:a16="http://schemas.microsoft.com/office/drawing/2014/main" id="{49FAFFE9-5605-4604-828D-1DF50D413DCF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" y="3640"/>
              <a:ext cx="5756" cy="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  <p:sp>
          <p:nvSpPr>
            <p:cNvPr id="24" name="Freeform 35">
              <a:extLst>
                <a:ext uri="{FF2B5EF4-FFF2-40B4-BE49-F238E27FC236}">
                  <a16:creationId xmlns:a16="http://schemas.microsoft.com/office/drawing/2014/main" id="{416A9EC3-69BA-4CF5-BFB7-B64B2FCEABD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99" y="3844"/>
              <a:ext cx="133" cy="115"/>
            </a:xfrm>
            <a:custGeom>
              <a:avLst/>
              <a:gdLst>
                <a:gd name="T0" fmla="*/ 99 w 133"/>
                <a:gd name="T1" fmla="*/ 0 h 115"/>
                <a:gd name="T2" fmla="*/ 0 w 133"/>
                <a:gd name="T3" fmla="*/ 115 h 115"/>
                <a:gd name="T4" fmla="*/ 133 w 133"/>
                <a:gd name="T5" fmla="*/ 115 h 115"/>
                <a:gd name="T6" fmla="*/ 99 w 13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15">
                  <a:moveTo>
                    <a:pt x="99" y="0"/>
                  </a:moveTo>
                  <a:lnTo>
                    <a:pt x="0" y="115"/>
                  </a:lnTo>
                  <a:lnTo>
                    <a:pt x="133" y="11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  <p:sp>
          <p:nvSpPr>
            <p:cNvPr id="25" name="Freeform 36">
              <a:extLst>
                <a:ext uri="{FF2B5EF4-FFF2-40B4-BE49-F238E27FC236}">
                  <a16:creationId xmlns:a16="http://schemas.microsoft.com/office/drawing/2014/main" id="{6C7A65CE-72CB-4A59-BFC6-5986D943EA1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779" y="3845"/>
              <a:ext cx="530" cy="118"/>
            </a:xfrm>
            <a:custGeom>
              <a:avLst/>
              <a:gdLst>
                <a:gd name="T0" fmla="*/ 231 w 2652"/>
                <a:gd name="T1" fmla="*/ 589 h 589"/>
                <a:gd name="T2" fmla="*/ 127 w 2652"/>
                <a:gd name="T3" fmla="*/ 94 h 589"/>
                <a:gd name="T4" fmla="*/ 447 w 2652"/>
                <a:gd name="T5" fmla="*/ 54 h 589"/>
                <a:gd name="T6" fmla="*/ 317 w 2652"/>
                <a:gd name="T7" fmla="*/ 111 h 589"/>
                <a:gd name="T8" fmla="*/ 101 w 2652"/>
                <a:gd name="T9" fmla="*/ 349 h 589"/>
                <a:gd name="T10" fmla="*/ 363 w 2652"/>
                <a:gd name="T11" fmla="*/ 487 h 589"/>
                <a:gd name="T12" fmla="*/ 836 w 2652"/>
                <a:gd name="T13" fmla="*/ 260 h 589"/>
                <a:gd name="T14" fmla="*/ 668 w 2652"/>
                <a:gd name="T15" fmla="*/ 118 h 589"/>
                <a:gd name="T16" fmla="*/ 890 w 2652"/>
                <a:gd name="T17" fmla="*/ 38 h 589"/>
                <a:gd name="T18" fmla="*/ 487 w 2652"/>
                <a:gd name="T19" fmla="*/ 580 h 589"/>
                <a:gd name="T20" fmla="*/ 815 w 2652"/>
                <a:gd name="T21" fmla="*/ 500 h 589"/>
                <a:gd name="T22" fmla="*/ 627 w 2652"/>
                <a:gd name="T23" fmla="*/ 339 h 589"/>
                <a:gd name="T24" fmla="*/ 836 w 2652"/>
                <a:gd name="T25" fmla="*/ 260 h 589"/>
                <a:gd name="T26" fmla="*/ 1338 w 2652"/>
                <a:gd name="T27" fmla="*/ 89 h 589"/>
                <a:gd name="T28" fmla="*/ 1447 w 2652"/>
                <a:gd name="T29" fmla="*/ 456 h 589"/>
                <a:gd name="T30" fmla="*/ 1183 w 2652"/>
                <a:gd name="T31" fmla="*/ 524 h 589"/>
                <a:gd name="T32" fmla="*/ 1106 w 2652"/>
                <a:gd name="T33" fmla="*/ 577 h 589"/>
                <a:gd name="T34" fmla="*/ 1483 w 2652"/>
                <a:gd name="T35" fmla="*/ 508 h 589"/>
                <a:gd name="T36" fmla="*/ 1541 w 2652"/>
                <a:gd name="T37" fmla="*/ 107 h 589"/>
                <a:gd name="T38" fmla="*/ 1207 w 2652"/>
                <a:gd name="T39" fmla="*/ 45 h 589"/>
                <a:gd name="T40" fmla="*/ 1889 w 2652"/>
                <a:gd name="T41" fmla="*/ 284 h 589"/>
                <a:gd name="T42" fmla="*/ 1829 w 2652"/>
                <a:gd name="T43" fmla="*/ 234 h 589"/>
                <a:gd name="T44" fmla="*/ 1889 w 2652"/>
                <a:gd name="T45" fmla="*/ 284 h 589"/>
                <a:gd name="T46" fmla="*/ 1789 w 2652"/>
                <a:gd name="T47" fmla="*/ 535 h 589"/>
                <a:gd name="T48" fmla="*/ 1694 w 2652"/>
                <a:gd name="T49" fmla="*/ 409 h 589"/>
                <a:gd name="T50" fmla="*/ 1839 w 2652"/>
                <a:gd name="T51" fmla="*/ 182 h 589"/>
                <a:gd name="T52" fmla="*/ 1774 w 2652"/>
                <a:gd name="T53" fmla="*/ 589 h 589"/>
                <a:gd name="T54" fmla="*/ 1893 w 2652"/>
                <a:gd name="T55" fmla="*/ 507 h 589"/>
                <a:gd name="T56" fmla="*/ 2162 w 2652"/>
                <a:gd name="T57" fmla="*/ 9 h 589"/>
                <a:gd name="T58" fmla="*/ 1987 w 2652"/>
                <a:gd name="T59" fmla="*/ 580 h 589"/>
                <a:gd name="T60" fmla="*/ 2246 w 2652"/>
                <a:gd name="T61" fmla="*/ 580 h 589"/>
                <a:gd name="T62" fmla="*/ 2396 w 2652"/>
                <a:gd name="T63" fmla="*/ 244 h 589"/>
                <a:gd name="T64" fmla="*/ 2320 w 2652"/>
                <a:gd name="T65" fmla="*/ 191 h 589"/>
                <a:gd name="T66" fmla="*/ 2413 w 2652"/>
                <a:gd name="T67" fmla="*/ 57 h 589"/>
                <a:gd name="T68" fmla="*/ 2467 w 2652"/>
                <a:gd name="T69" fmla="*/ 11 h 589"/>
                <a:gd name="T70" fmla="*/ 2322 w 2652"/>
                <a:gd name="T71" fmla="*/ 35 h 589"/>
                <a:gd name="T72" fmla="*/ 2254 w 2652"/>
                <a:gd name="T73" fmla="*/ 191 h 589"/>
                <a:gd name="T74" fmla="*/ 2192 w 2652"/>
                <a:gd name="T75" fmla="*/ 244 h 589"/>
                <a:gd name="T76" fmla="*/ 2180 w 2652"/>
                <a:gd name="T77" fmla="*/ 580 h 589"/>
                <a:gd name="T78" fmla="*/ 2506 w 2652"/>
                <a:gd name="T79" fmla="*/ 119 h 589"/>
                <a:gd name="T80" fmla="*/ 2437 w 2652"/>
                <a:gd name="T81" fmla="*/ 191 h 589"/>
                <a:gd name="T82" fmla="*/ 2483 w 2652"/>
                <a:gd name="T83" fmla="*/ 243 h 589"/>
                <a:gd name="T84" fmla="*/ 2436 w 2652"/>
                <a:gd name="T85" fmla="*/ 513 h 589"/>
                <a:gd name="T86" fmla="*/ 2570 w 2652"/>
                <a:gd name="T87" fmla="*/ 581 h 589"/>
                <a:gd name="T88" fmla="*/ 2542 w 2652"/>
                <a:gd name="T89" fmla="*/ 532 h 589"/>
                <a:gd name="T90" fmla="*/ 2512 w 2652"/>
                <a:gd name="T91" fmla="*/ 432 h 589"/>
                <a:gd name="T92" fmla="*/ 2641 w 2652"/>
                <a:gd name="T93" fmla="*/ 243 h 589"/>
                <a:gd name="T94" fmla="*/ 2558 w 2652"/>
                <a:gd name="T95" fmla="*/ 191 h 589"/>
                <a:gd name="T96" fmla="*/ 2506 w 2652"/>
                <a:gd name="T97" fmla="*/ 11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52" h="589">
                  <a:moveTo>
                    <a:pt x="372" y="564"/>
                  </a:moveTo>
                  <a:cubicBezTo>
                    <a:pt x="343" y="577"/>
                    <a:pt x="294" y="589"/>
                    <a:pt x="231" y="589"/>
                  </a:cubicBezTo>
                  <a:cubicBezTo>
                    <a:pt x="90" y="589"/>
                    <a:pt x="0" y="501"/>
                    <a:pt x="0" y="360"/>
                  </a:cubicBezTo>
                  <a:cubicBezTo>
                    <a:pt x="0" y="248"/>
                    <a:pt x="48" y="152"/>
                    <a:pt x="127" y="94"/>
                  </a:cubicBezTo>
                  <a:cubicBezTo>
                    <a:pt x="183" y="51"/>
                    <a:pt x="251" y="29"/>
                    <a:pt x="329" y="29"/>
                  </a:cubicBezTo>
                  <a:cubicBezTo>
                    <a:pt x="388" y="29"/>
                    <a:pt x="431" y="44"/>
                    <a:pt x="447" y="54"/>
                  </a:cubicBezTo>
                  <a:cubicBezTo>
                    <a:pt x="419" y="130"/>
                    <a:pt x="419" y="130"/>
                    <a:pt x="419" y="130"/>
                  </a:cubicBezTo>
                  <a:cubicBezTo>
                    <a:pt x="402" y="120"/>
                    <a:pt x="365" y="111"/>
                    <a:pt x="317" y="111"/>
                  </a:cubicBezTo>
                  <a:cubicBezTo>
                    <a:pt x="266" y="111"/>
                    <a:pt x="216" y="128"/>
                    <a:pt x="179" y="160"/>
                  </a:cubicBezTo>
                  <a:cubicBezTo>
                    <a:pt x="132" y="202"/>
                    <a:pt x="101" y="270"/>
                    <a:pt x="101" y="349"/>
                  </a:cubicBezTo>
                  <a:cubicBezTo>
                    <a:pt x="101" y="440"/>
                    <a:pt x="148" y="508"/>
                    <a:pt x="255" y="508"/>
                  </a:cubicBezTo>
                  <a:cubicBezTo>
                    <a:pt x="294" y="508"/>
                    <a:pt x="334" y="501"/>
                    <a:pt x="363" y="487"/>
                  </a:cubicBezTo>
                  <a:lnTo>
                    <a:pt x="372" y="564"/>
                  </a:lnTo>
                  <a:close/>
                  <a:moveTo>
                    <a:pt x="836" y="260"/>
                  </a:moveTo>
                  <a:cubicBezTo>
                    <a:pt x="641" y="260"/>
                    <a:pt x="641" y="260"/>
                    <a:pt x="641" y="260"/>
                  </a:cubicBezTo>
                  <a:cubicBezTo>
                    <a:pt x="668" y="118"/>
                    <a:pt x="668" y="118"/>
                    <a:pt x="668" y="118"/>
                  </a:cubicBezTo>
                  <a:cubicBezTo>
                    <a:pt x="875" y="118"/>
                    <a:pt x="875" y="118"/>
                    <a:pt x="875" y="118"/>
                  </a:cubicBezTo>
                  <a:cubicBezTo>
                    <a:pt x="890" y="38"/>
                    <a:pt x="890" y="38"/>
                    <a:pt x="890" y="38"/>
                  </a:cubicBezTo>
                  <a:cubicBezTo>
                    <a:pt x="590" y="38"/>
                    <a:pt x="590" y="38"/>
                    <a:pt x="590" y="38"/>
                  </a:cubicBezTo>
                  <a:cubicBezTo>
                    <a:pt x="487" y="580"/>
                    <a:pt x="487" y="580"/>
                    <a:pt x="487" y="580"/>
                  </a:cubicBezTo>
                  <a:cubicBezTo>
                    <a:pt x="799" y="580"/>
                    <a:pt x="799" y="580"/>
                    <a:pt x="799" y="580"/>
                  </a:cubicBezTo>
                  <a:cubicBezTo>
                    <a:pt x="815" y="500"/>
                    <a:pt x="815" y="500"/>
                    <a:pt x="815" y="500"/>
                  </a:cubicBezTo>
                  <a:cubicBezTo>
                    <a:pt x="596" y="500"/>
                    <a:pt x="596" y="500"/>
                    <a:pt x="596" y="500"/>
                  </a:cubicBezTo>
                  <a:cubicBezTo>
                    <a:pt x="627" y="339"/>
                    <a:pt x="627" y="339"/>
                    <a:pt x="627" y="339"/>
                  </a:cubicBezTo>
                  <a:cubicBezTo>
                    <a:pt x="821" y="339"/>
                    <a:pt x="821" y="339"/>
                    <a:pt x="821" y="339"/>
                  </a:cubicBezTo>
                  <a:lnTo>
                    <a:pt x="836" y="260"/>
                  </a:lnTo>
                  <a:close/>
                  <a:moveTo>
                    <a:pt x="1264" y="94"/>
                  </a:moveTo>
                  <a:cubicBezTo>
                    <a:pt x="1284" y="90"/>
                    <a:pt x="1314" y="89"/>
                    <a:pt x="1338" y="89"/>
                  </a:cubicBezTo>
                  <a:cubicBezTo>
                    <a:pt x="1473" y="89"/>
                    <a:pt x="1521" y="160"/>
                    <a:pt x="1521" y="257"/>
                  </a:cubicBezTo>
                  <a:cubicBezTo>
                    <a:pt x="1521" y="333"/>
                    <a:pt x="1495" y="406"/>
                    <a:pt x="1447" y="456"/>
                  </a:cubicBezTo>
                  <a:cubicBezTo>
                    <a:pt x="1402" y="503"/>
                    <a:pt x="1339" y="528"/>
                    <a:pt x="1253" y="528"/>
                  </a:cubicBezTo>
                  <a:cubicBezTo>
                    <a:pt x="1233" y="528"/>
                    <a:pt x="1207" y="527"/>
                    <a:pt x="1183" y="524"/>
                  </a:cubicBezTo>
                  <a:lnTo>
                    <a:pt x="1264" y="94"/>
                  </a:lnTo>
                  <a:close/>
                  <a:moveTo>
                    <a:pt x="1106" y="577"/>
                  </a:moveTo>
                  <a:cubicBezTo>
                    <a:pt x="1141" y="581"/>
                    <a:pt x="1190" y="584"/>
                    <a:pt x="1238" y="584"/>
                  </a:cubicBezTo>
                  <a:cubicBezTo>
                    <a:pt x="1342" y="584"/>
                    <a:pt x="1420" y="560"/>
                    <a:pt x="1483" y="508"/>
                  </a:cubicBezTo>
                  <a:cubicBezTo>
                    <a:pt x="1553" y="449"/>
                    <a:pt x="1592" y="352"/>
                    <a:pt x="1592" y="254"/>
                  </a:cubicBezTo>
                  <a:cubicBezTo>
                    <a:pt x="1591" y="185"/>
                    <a:pt x="1570" y="137"/>
                    <a:pt x="1541" y="107"/>
                  </a:cubicBezTo>
                  <a:cubicBezTo>
                    <a:pt x="1501" y="60"/>
                    <a:pt x="1432" y="34"/>
                    <a:pt x="1342" y="34"/>
                  </a:cubicBezTo>
                  <a:cubicBezTo>
                    <a:pt x="1294" y="34"/>
                    <a:pt x="1248" y="38"/>
                    <a:pt x="1207" y="45"/>
                  </a:cubicBezTo>
                  <a:lnTo>
                    <a:pt x="1106" y="577"/>
                  </a:lnTo>
                  <a:close/>
                  <a:moveTo>
                    <a:pt x="1889" y="284"/>
                  </a:moveTo>
                  <a:cubicBezTo>
                    <a:pt x="1889" y="344"/>
                    <a:pt x="1807" y="358"/>
                    <a:pt x="1702" y="357"/>
                  </a:cubicBezTo>
                  <a:cubicBezTo>
                    <a:pt x="1718" y="296"/>
                    <a:pt x="1766" y="234"/>
                    <a:pt x="1829" y="234"/>
                  </a:cubicBezTo>
                  <a:cubicBezTo>
                    <a:pt x="1864" y="234"/>
                    <a:pt x="1889" y="252"/>
                    <a:pt x="1889" y="283"/>
                  </a:cubicBezTo>
                  <a:lnTo>
                    <a:pt x="1889" y="284"/>
                  </a:lnTo>
                  <a:close/>
                  <a:moveTo>
                    <a:pt x="1893" y="507"/>
                  </a:moveTo>
                  <a:cubicBezTo>
                    <a:pt x="1869" y="520"/>
                    <a:pt x="1835" y="535"/>
                    <a:pt x="1789" y="535"/>
                  </a:cubicBezTo>
                  <a:cubicBezTo>
                    <a:pt x="1749" y="535"/>
                    <a:pt x="1717" y="517"/>
                    <a:pt x="1702" y="483"/>
                  </a:cubicBezTo>
                  <a:cubicBezTo>
                    <a:pt x="1693" y="462"/>
                    <a:pt x="1691" y="425"/>
                    <a:pt x="1694" y="409"/>
                  </a:cubicBezTo>
                  <a:cubicBezTo>
                    <a:pt x="1838" y="411"/>
                    <a:pt x="1953" y="384"/>
                    <a:pt x="1953" y="282"/>
                  </a:cubicBezTo>
                  <a:cubicBezTo>
                    <a:pt x="1953" y="226"/>
                    <a:pt x="1913" y="182"/>
                    <a:pt x="1839" y="182"/>
                  </a:cubicBezTo>
                  <a:cubicBezTo>
                    <a:pt x="1713" y="182"/>
                    <a:pt x="1627" y="315"/>
                    <a:pt x="1627" y="432"/>
                  </a:cubicBezTo>
                  <a:cubicBezTo>
                    <a:pt x="1627" y="518"/>
                    <a:pt x="1672" y="589"/>
                    <a:pt x="1774" y="589"/>
                  </a:cubicBezTo>
                  <a:cubicBezTo>
                    <a:pt x="1827" y="589"/>
                    <a:pt x="1874" y="574"/>
                    <a:pt x="1903" y="557"/>
                  </a:cubicBezTo>
                  <a:lnTo>
                    <a:pt x="1893" y="507"/>
                  </a:lnTo>
                  <a:close/>
                  <a:moveTo>
                    <a:pt x="2053" y="580"/>
                  </a:moveTo>
                  <a:cubicBezTo>
                    <a:pt x="2162" y="9"/>
                    <a:pt x="2162" y="9"/>
                    <a:pt x="2162" y="9"/>
                  </a:cubicBezTo>
                  <a:cubicBezTo>
                    <a:pt x="2096" y="9"/>
                    <a:pt x="2096" y="9"/>
                    <a:pt x="2096" y="9"/>
                  </a:cubicBezTo>
                  <a:cubicBezTo>
                    <a:pt x="1987" y="580"/>
                    <a:pt x="1987" y="580"/>
                    <a:pt x="1987" y="580"/>
                  </a:cubicBezTo>
                  <a:lnTo>
                    <a:pt x="2053" y="580"/>
                  </a:lnTo>
                  <a:close/>
                  <a:moveTo>
                    <a:pt x="2246" y="580"/>
                  </a:moveTo>
                  <a:cubicBezTo>
                    <a:pt x="2310" y="244"/>
                    <a:pt x="2310" y="244"/>
                    <a:pt x="2310" y="244"/>
                  </a:cubicBezTo>
                  <a:cubicBezTo>
                    <a:pt x="2396" y="244"/>
                    <a:pt x="2396" y="244"/>
                    <a:pt x="2396" y="244"/>
                  </a:cubicBezTo>
                  <a:cubicBezTo>
                    <a:pt x="2407" y="191"/>
                    <a:pt x="2407" y="191"/>
                    <a:pt x="2407" y="191"/>
                  </a:cubicBezTo>
                  <a:cubicBezTo>
                    <a:pt x="2320" y="191"/>
                    <a:pt x="2320" y="191"/>
                    <a:pt x="2320" y="191"/>
                  </a:cubicBezTo>
                  <a:cubicBezTo>
                    <a:pt x="2323" y="172"/>
                    <a:pt x="2323" y="172"/>
                    <a:pt x="2323" y="172"/>
                  </a:cubicBezTo>
                  <a:cubicBezTo>
                    <a:pt x="2334" y="108"/>
                    <a:pt x="2360" y="57"/>
                    <a:pt x="2413" y="57"/>
                  </a:cubicBezTo>
                  <a:cubicBezTo>
                    <a:pt x="2428" y="57"/>
                    <a:pt x="2442" y="59"/>
                    <a:pt x="2452" y="64"/>
                  </a:cubicBezTo>
                  <a:cubicBezTo>
                    <a:pt x="2467" y="11"/>
                    <a:pt x="2467" y="11"/>
                    <a:pt x="2467" y="11"/>
                  </a:cubicBezTo>
                  <a:cubicBezTo>
                    <a:pt x="2458" y="5"/>
                    <a:pt x="2440" y="0"/>
                    <a:pt x="2414" y="0"/>
                  </a:cubicBezTo>
                  <a:cubicBezTo>
                    <a:pt x="2380" y="0"/>
                    <a:pt x="2346" y="13"/>
                    <a:pt x="2322" y="35"/>
                  </a:cubicBezTo>
                  <a:cubicBezTo>
                    <a:pt x="2286" y="66"/>
                    <a:pt x="2267" y="116"/>
                    <a:pt x="2258" y="171"/>
                  </a:cubicBezTo>
                  <a:cubicBezTo>
                    <a:pt x="2254" y="191"/>
                    <a:pt x="2254" y="191"/>
                    <a:pt x="2254" y="191"/>
                  </a:cubicBezTo>
                  <a:cubicBezTo>
                    <a:pt x="2202" y="191"/>
                    <a:pt x="2202" y="191"/>
                    <a:pt x="2202" y="191"/>
                  </a:cubicBezTo>
                  <a:cubicBezTo>
                    <a:pt x="2192" y="244"/>
                    <a:pt x="2192" y="244"/>
                    <a:pt x="2192" y="244"/>
                  </a:cubicBezTo>
                  <a:cubicBezTo>
                    <a:pt x="2244" y="244"/>
                    <a:pt x="2244" y="244"/>
                    <a:pt x="2244" y="244"/>
                  </a:cubicBezTo>
                  <a:cubicBezTo>
                    <a:pt x="2180" y="580"/>
                    <a:pt x="2180" y="580"/>
                    <a:pt x="2180" y="580"/>
                  </a:cubicBezTo>
                  <a:lnTo>
                    <a:pt x="2246" y="580"/>
                  </a:lnTo>
                  <a:close/>
                  <a:moveTo>
                    <a:pt x="2506" y="119"/>
                  </a:moveTo>
                  <a:cubicBezTo>
                    <a:pt x="2493" y="191"/>
                    <a:pt x="2493" y="191"/>
                    <a:pt x="2493" y="191"/>
                  </a:cubicBezTo>
                  <a:cubicBezTo>
                    <a:pt x="2437" y="191"/>
                    <a:pt x="2437" y="191"/>
                    <a:pt x="2437" y="191"/>
                  </a:cubicBezTo>
                  <a:cubicBezTo>
                    <a:pt x="2427" y="243"/>
                    <a:pt x="2427" y="243"/>
                    <a:pt x="2427" y="243"/>
                  </a:cubicBezTo>
                  <a:cubicBezTo>
                    <a:pt x="2483" y="243"/>
                    <a:pt x="2483" y="243"/>
                    <a:pt x="2483" y="243"/>
                  </a:cubicBezTo>
                  <a:cubicBezTo>
                    <a:pt x="2444" y="440"/>
                    <a:pt x="2444" y="440"/>
                    <a:pt x="2444" y="440"/>
                  </a:cubicBezTo>
                  <a:cubicBezTo>
                    <a:pt x="2439" y="468"/>
                    <a:pt x="2436" y="491"/>
                    <a:pt x="2436" y="513"/>
                  </a:cubicBezTo>
                  <a:cubicBezTo>
                    <a:pt x="2436" y="552"/>
                    <a:pt x="2459" y="589"/>
                    <a:pt x="2518" y="589"/>
                  </a:cubicBezTo>
                  <a:cubicBezTo>
                    <a:pt x="2538" y="589"/>
                    <a:pt x="2558" y="585"/>
                    <a:pt x="2570" y="581"/>
                  </a:cubicBezTo>
                  <a:cubicBezTo>
                    <a:pt x="2573" y="528"/>
                    <a:pt x="2573" y="528"/>
                    <a:pt x="2573" y="528"/>
                  </a:cubicBezTo>
                  <a:cubicBezTo>
                    <a:pt x="2564" y="531"/>
                    <a:pt x="2553" y="532"/>
                    <a:pt x="2542" y="532"/>
                  </a:cubicBezTo>
                  <a:cubicBezTo>
                    <a:pt x="2516" y="532"/>
                    <a:pt x="2505" y="517"/>
                    <a:pt x="2505" y="494"/>
                  </a:cubicBezTo>
                  <a:cubicBezTo>
                    <a:pt x="2505" y="474"/>
                    <a:pt x="2508" y="454"/>
                    <a:pt x="2512" y="432"/>
                  </a:cubicBezTo>
                  <a:cubicBezTo>
                    <a:pt x="2548" y="243"/>
                    <a:pt x="2548" y="243"/>
                    <a:pt x="2548" y="243"/>
                  </a:cubicBezTo>
                  <a:cubicBezTo>
                    <a:pt x="2641" y="243"/>
                    <a:pt x="2641" y="243"/>
                    <a:pt x="2641" y="243"/>
                  </a:cubicBezTo>
                  <a:cubicBezTo>
                    <a:pt x="2652" y="191"/>
                    <a:pt x="2652" y="191"/>
                    <a:pt x="2652" y="191"/>
                  </a:cubicBezTo>
                  <a:cubicBezTo>
                    <a:pt x="2558" y="191"/>
                    <a:pt x="2558" y="191"/>
                    <a:pt x="2558" y="191"/>
                  </a:cubicBezTo>
                  <a:cubicBezTo>
                    <a:pt x="2576" y="98"/>
                    <a:pt x="2576" y="98"/>
                    <a:pt x="2576" y="98"/>
                  </a:cubicBezTo>
                  <a:lnTo>
                    <a:pt x="2506" y="119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B4A8C127-BF99-469F-8067-728110C48BD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0" y="4138"/>
              <a:ext cx="1058" cy="56"/>
            </a:xfrm>
            <a:custGeom>
              <a:avLst/>
              <a:gdLst>
                <a:gd name="T0" fmla="*/ 1781 w 5293"/>
                <a:gd name="T1" fmla="*/ 0 h 282"/>
                <a:gd name="T2" fmla="*/ 1737 w 5293"/>
                <a:gd name="T3" fmla="*/ 278 h 282"/>
                <a:gd name="T4" fmla="*/ 1532 w 5293"/>
                <a:gd name="T5" fmla="*/ 117 h 282"/>
                <a:gd name="T6" fmla="*/ 1537 w 5293"/>
                <a:gd name="T7" fmla="*/ 83 h 282"/>
                <a:gd name="T8" fmla="*/ 1312 w 5293"/>
                <a:gd name="T9" fmla="*/ 87 h 282"/>
                <a:gd name="T10" fmla="*/ 1390 w 5293"/>
                <a:gd name="T11" fmla="*/ 243 h 282"/>
                <a:gd name="T12" fmla="*/ 1383 w 5293"/>
                <a:gd name="T13" fmla="*/ 87 h 282"/>
                <a:gd name="T14" fmla="*/ 1201 w 5293"/>
                <a:gd name="T15" fmla="*/ 123 h 282"/>
                <a:gd name="T16" fmla="*/ 1227 w 5293"/>
                <a:gd name="T17" fmla="*/ 226 h 282"/>
                <a:gd name="T18" fmla="*/ 1215 w 5293"/>
                <a:gd name="T19" fmla="*/ 46 h 282"/>
                <a:gd name="T20" fmla="*/ 1149 w 5293"/>
                <a:gd name="T21" fmla="*/ 87 h 282"/>
                <a:gd name="T22" fmla="*/ 881 w 5293"/>
                <a:gd name="T23" fmla="*/ 148 h 282"/>
                <a:gd name="T24" fmla="*/ 992 w 5293"/>
                <a:gd name="T25" fmla="*/ 171 h 282"/>
                <a:gd name="T26" fmla="*/ 881 w 5293"/>
                <a:gd name="T27" fmla="*/ 83 h 282"/>
                <a:gd name="T28" fmla="*/ 790 w 5293"/>
                <a:gd name="T29" fmla="*/ 278 h 282"/>
                <a:gd name="T30" fmla="*/ 581 w 5293"/>
                <a:gd name="T31" fmla="*/ 278 h 282"/>
                <a:gd name="T32" fmla="*/ 716 w 5293"/>
                <a:gd name="T33" fmla="*/ 166 h 282"/>
                <a:gd name="T34" fmla="*/ 498 w 5293"/>
                <a:gd name="T35" fmla="*/ 87 h 282"/>
                <a:gd name="T36" fmla="*/ 301 w 5293"/>
                <a:gd name="T37" fmla="*/ 247 h 282"/>
                <a:gd name="T38" fmla="*/ 327 w 5293"/>
                <a:gd name="T39" fmla="*/ 83 h 282"/>
                <a:gd name="T40" fmla="*/ 217 w 5293"/>
                <a:gd name="T41" fmla="*/ 22 h 282"/>
                <a:gd name="T42" fmla="*/ 2219 w 5293"/>
                <a:gd name="T43" fmla="*/ 118 h 282"/>
                <a:gd name="T44" fmla="*/ 2193 w 5293"/>
                <a:gd name="T45" fmla="*/ 282 h 282"/>
                <a:gd name="T46" fmla="*/ 2019 w 5293"/>
                <a:gd name="T47" fmla="*/ 123 h 282"/>
                <a:gd name="T48" fmla="*/ 2045 w 5293"/>
                <a:gd name="T49" fmla="*/ 226 h 282"/>
                <a:gd name="T50" fmla="*/ 2033 w 5293"/>
                <a:gd name="T51" fmla="*/ 46 h 282"/>
                <a:gd name="T52" fmla="*/ 2884 w 5293"/>
                <a:gd name="T53" fmla="*/ 226 h 282"/>
                <a:gd name="T54" fmla="*/ 2976 w 5293"/>
                <a:gd name="T55" fmla="*/ 234 h 282"/>
                <a:gd name="T56" fmla="*/ 2780 w 5293"/>
                <a:gd name="T57" fmla="*/ 278 h 282"/>
                <a:gd name="T58" fmla="*/ 2668 w 5293"/>
                <a:gd name="T59" fmla="*/ 0 h 282"/>
                <a:gd name="T60" fmla="*/ 2522 w 5293"/>
                <a:gd name="T61" fmla="*/ 123 h 282"/>
                <a:gd name="T62" fmla="*/ 2548 w 5293"/>
                <a:gd name="T63" fmla="*/ 226 h 282"/>
                <a:gd name="T64" fmla="*/ 2537 w 5293"/>
                <a:gd name="T65" fmla="*/ 46 h 282"/>
                <a:gd name="T66" fmla="*/ 5178 w 5293"/>
                <a:gd name="T67" fmla="*/ 243 h 282"/>
                <a:gd name="T68" fmla="*/ 5243 w 5293"/>
                <a:gd name="T69" fmla="*/ 123 h 282"/>
                <a:gd name="T70" fmla="*/ 5009 w 5293"/>
                <a:gd name="T71" fmla="*/ 190 h 282"/>
                <a:gd name="T72" fmla="*/ 5136 w 5293"/>
                <a:gd name="T73" fmla="*/ 135 h 282"/>
                <a:gd name="T74" fmla="*/ 4948 w 5293"/>
                <a:gd name="T75" fmla="*/ 278 h 282"/>
                <a:gd name="T76" fmla="*/ 4853 w 5293"/>
                <a:gd name="T77" fmla="*/ 246 h 282"/>
                <a:gd name="T78" fmla="*/ 4910 w 5293"/>
                <a:gd name="T79" fmla="*/ 267 h 282"/>
                <a:gd name="T80" fmla="*/ 4553 w 5293"/>
                <a:gd name="T81" fmla="*/ 278 h 282"/>
                <a:gd name="T82" fmla="*/ 4710 w 5293"/>
                <a:gd name="T83" fmla="*/ 278 h 282"/>
                <a:gd name="T84" fmla="*/ 4509 w 5293"/>
                <a:gd name="T85" fmla="*/ 121 h 282"/>
                <a:gd name="T86" fmla="*/ 4287 w 5293"/>
                <a:gd name="T87" fmla="*/ 190 h 282"/>
                <a:gd name="T88" fmla="*/ 4413 w 5293"/>
                <a:gd name="T89" fmla="*/ 135 h 282"/>
                <a:gd name="T90" fmla="*/ 4225 w 5293"/>
                <a:gd name="T91" fmla="*/ 278 h 282"/>
                <a:gd name="T92" fmla="*/ 4127 w 5293"/>
                <a:gd name="T93" fmla="*/ 83 h 282"/>
                <a:gd name="T94" fmla="*/ 3998 w 5293"/>
                <a:gd name="T95" fmla="*/ 128 h 282"/>
                <a:gd name="T96" fmla="*/ 3909 w 5293"/>
                <a:gd name="T97" fmla="*/ 87 h 282"/>
                <a:gd name="T98" fmla="*/ 3823 w 5293"/>
                <a:gd name="T99" fmla="*/ 36 h 282"/>
                <a:gd name="T100" fmla="*/ 3601 w 5293"/>
                <a:gd name="T101" fmla="*/ 87 h 282"/>
                <a:gd name="T102" fmla="*/ 3665 w 5293"/>
                <a:gd name="T103" fmla="*/ 232 h 282"/>
                <a:gd name="T104" fmla="*/ 3516 w 5293"/>
                <a:gd name="T105" fmla="*/ 148 h 282"/>
                <a:gd name="T106" fmla="*/ 3447 w 5293"/>
                <a:gd name="T107" fmla="*/ 122 h 282"/>
                <a:gd name="T108" fmla="*/ 3353 w 5293"/>
                <a:gd name="T109" fmla="*/ 122 h 282"/>
                <a:gd name="T110" fmla="*/ 3335 w 5293"/>
                <a:gd name="T111" fmla="*/ 27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93" h="282">
                  <a:moveTo>
                    <a:pt x="1747" y="184"/>
                  </a:moveTo>
                  <a:cubicBezTo>
                    <a:pt x="1739" y="223"/>
                    <a:pt x="1715" y="245"/>
                    <a:pt x="1694" y="245"/>
                  </a:cubicBezTo>
                  <a:cubicBezTo>
                    <a:pt x="1673" y="245"/>
                    <a:pt x="1664" y="227"/>
                    <a:pt x="1664" y="204"/>
                  </a:cubicBezTo>
                  <a:cubicBezTo>
                    <a:pt x="1664" y="162"/>
                    <a:pt x="1693" y="118"/>
                    <a:pt x="1732" y="118"/>
                  </a:cubicBezTo>
                  <a:cubicBezTo>
                    <a:pt x="1743" y="118"/>
                    <a:pt x="1753" y="122"/>
                    <a:pt x="1758" y="126"/>
                  </a:cubicBezTo>
                  <a:lnTo>
                    <a:pt x="1747" y="184"/>
                  </a:lnTo>
                  <a:close/>
                  <a:moveTo>
                    <a:pt x="1781" y="0"/>
                  </a:moveTo>
                  <a:cubicBezTo>
                    <a:pt x="1765" y="89"/>
                    <a:pt x="1765" y="89"/>
                    <a:pt x="1765" y="89"/>
                  </a:cubicBezTo>
                  <a:cubicBezTo>
                    <a:pt x="1756" y="85"/>
                    <a:pt x="1745" y="83"/>
                    <a:pt x="1735" y="83"/>
                  </a:cubicBezTo>
                  <a:cubicBezTo>
                    <a:pt x="1665" y="83"/>
                    <a:pt x="1617" y="144"/>
                    <a:pt x="1617" y="211"/>
                  </a:cubicBezTo>
                  <a:cubicBezTo>
                    <a:pt x="1617" y="254"/>
                    <a:pt x="1640" y="282"/>
                    <a:pt x="1674" y="282"/>
                  </a:cubicBezTo>
                  <a:cubicBezTo>
                    <a:pt x="1699" y="282"/>
                    <a:pt x="1723" y="270"/>
                    <a:pt x="1740" y="244"/>
                  </a:cubicBezTo>
                  <a:cubicBezTo>
                    <a:pt x="1740" y="244"/>
                    <a:pt x="1740" y="244"/>
                    <a:pt x="1740" y="244"/>
                  </a:cubicBezTo>
                  <a:cubicBezTo>
                    <a:pt x="1737" y="278"/>
                    <a:pt x="1737" y="278"/>
                    <a:pt x="1737" y="278"/>
                  </a:cubicBezTo>
                  <a:cubicBezTo>
                    <a:pt x="1778" y="278"/>
                    <a:pt x="1778" y="278"/>
                    <a:pt x="1778" y="278"/>
                  </a:cubicBezTo>
                  <a:cubicBezTo>
                    <a:pt x="1780" y="257"/>
                    <a:pt x="1783" y="232"/>
                    <a:pt x="1787" y="210"/>
                  </a:cubicBezTo>
                  <a:cubicBezTo>
                    <a:pt x="1827" y="0"/>
                    <a:pt x="1827" y="0"/>
                    <a:pt x="1827" y="0"/>
                  </a:cubicBezTo>
                  <a:lnTo>
                    <a:pt x="1781" y="0"/>
                  </a:lnTo>
                  <a:close/>
                  <a:moveTo>
                    <a:pt x="1556" y="137"/>
                  </a:moveTo>
                  <a:cubicBezTo>
                    <a:pt x="1556" y="160"/>
                    <a:pt x="1526" y="166"/>
                    <a:pt x="1479" y="166"/>
                  </a:cubicBezTo>
                  <a:cubicBezTo>
                    <a:pt x="1484" y="143"/>
                    <a:pt x="1503" y="117"/>
                    <a:pt x="1532" y="117"/>
                  </a:cubicBezTo>
                  <a:cubicBezTo>
                    <a:pt x="1546" y="117"/>
                    <a:pt x="1556" y="125"/>
                    <a:pt x="1556" y="137"/>
                  </a:cubicBezTo>
                  <a:close/>
                  <a:moveTo>
                    <a:pt x="1571" y="234"/>
                  </a:moveTo>
                  <a:cubicBezTo>
                    <a:pt x="1557" y="241"/>
                    <a:pt x="1540" y="246"/>
                    <a:pt x="1518" y="246"/>
                  </a:cubicBezTo>
                  <a:cubicBezTo>
                    <a:pt x="1500" y="246"/>
                    <a:pt x="1487" y="239"/>
                    <a:pt x="1479" y="226"/>
                  </a:cubicBezTo>
                  <a:cubicBezTo>
                    <a:pt x="1475" y="219"/>
                    <a:pt x="1473" y="206"/>
                    <a:pt x="1474" y="200"/>
                  </a:cubicBezTo>
                  <a:cubicBezTo>
                    <a:pt x="1548" y="201"/>
                    <a:pt x="1599" y="185"/>
                    <a:pt x="1599" y="137"/>
                  </a:cubicBezTo>
                  <a:cubicBezTo>
                    <a:pt x="1599" y="105"/>
                    <a:pt x="1575" y="83"/>
                    <a:pt x="1537" y="83"/>
                  </a:cubicBezTo>
                  <a:cubicBezTo>
                    <a:pt x="1472" y="83"/>
                    <a:pt x="1430" y="146"/>
                    <a:pt x="1430" y="203"/>
                  </a:cubicBezTo>
                  <a:cubicBezTo>
                    <a:pt x="1430" y="250"/>
                    <a:pt x="1455" y="282"/>
                    <a:pt x="1508" y="282"/>
                  </a:cubicBezTo>
                  <a:cubicBezTo>
                    <a:pt x="1531" y="282"/>
                    <a:pt x="1556" y="276"/>
                    <a:pt x="1575" y="267"/>
                  </a:cubicBezTo>
                  <a:lnTo>
                    <a:pt x="1571" y="234"/>
                  </a:lnTo>
                  <a:close/>
                  <a:moveTo>
                    <a:pt x="1346" y="46"/>
                  </a:moveTo>
                  <a:cubicBezTo>
                    <a:pt x="1338" y="87"/>
                    <a:pt x="1338" y="87"/>
                    <a:pt x="1338" y="87"/>
                  </a:cubicBezTo>
                  <a:cubicBezTo>
                    <a:pt x="1312" y="87"/>
                    <a:pt x="1312" y="87"/>
                    <a:pt x="1312" y="87"/>
                  </a:cubicBezTo>
                  <a:cubicBezTo>
                    <a:pt x="1306" y="123"/>
                    <a:pt x="1306" y="123"/>
                    <a:pt x="1306" y="123"/>
                  </a:cubicBezTo>
                  <a:cubicBezTo>
                    <a:pt x="1332" y="123"/>
                    <a:pt x="1332" y="123"/>
                    <a:pt x="1332" y="123"/>
                  </a:cubicBezTo>
                  <a:cubicBezTo>
                    <a:pt x="1315" y="207"/>
                    <a:pt x="1315" y="207"/>
                    <a:pt x="1315" y="207"/>
                  </a:cubicBezTo>
                  <a:cubicBezTo>
                    <a:pt x="1312" y="221"/>
                    <a:pt x="1311" y="232"/>
                    <a:pt x="1311" y="243"/>
                  </a:cubicBezTo>
                  <a:cubicBezTo>
                    <a:pt x="1311" y="265"/>
                    <a:pt x="1325" y="282"/>
                    <a:pt x="1356" y="282"/>
                  </a:cubicBezTo>
                  <a:cubicBezTo>
                    <a:pt x="1367" y="282"/>
                    <a:pt x="1379" y="280"/>
                    <a:pt x="1386" y="278"/>
                  </a:cubicBezTo>
                  <a:cubicBezTo>
                    <a:pt x="1390" y="243"/>
                    <a:pt x="1390" y="243"/>
                    <a:pt x="1390" y="243"/>
                  </a:cubicBezTo>
                  <a:cubicBezTo>
                    <a:pt x="1385" y="243"/>
                    <a:pt x="1380" y="243"/>
                    <a:pt x="1374" y="243"/>
                  </a:cubicBezTo>
                  <a:cubicBezTo>
                    <a:pt x="1362" y="243"/>
                    <a:pt x="1358" y="237"/>
                    <a:pt x="1358" y="226"/>
                  </a:cubicBezTo>
                  <a:cubicBezTo>
                    <a:pt x="1358" y="218"/>
                    <a:pt x="1359" y="209"/>
                    <a:pt x="1361" y="200"/>
                  </a:cubicBezTo>
                  <a:cubicBezTo>
                    <a:pt x="1376" y="123"/>
                    <a:pt x="1376" y="123"/>
                    <a:pt x="1376" y="123"/>
                  </a:cubicBezTo>
                  <a:cubicBezTo>
                    <a:pt x="1419" y="123"/>
                    <a:pt x="1419" y="123"/>
                    <a:pt x="1419" y="123"/>
                  </a:cubicBezTo>
                  <a:cubicBezTo>
                    <a:pt x="1426" y="87"/>
                    <a:pt x="1426" y="87"/>
                    <a:pt x="1426" y="87"/>
                  </a:cubicBezTo>
                  <a:cubicBezTo>
                    <a:pt x="1383" y="87"/>
                    <a:pt x="1383" y="87"/>
                    <a:pt x="1383" y="87"/>
                  </a:cubicBezTo>
                  <a:cubicBezTo>
                    <a:pt x="1392" y="35"/>
                    <a:pt x="1392" y="35"/>
                    <a:pt x="1392" y="35"/>
                  </a:cubicBezTo>
                  <a:lnTo>
                    <a:pt x="1346" y="46"/>
                  </a:lnTo>
                  <a:close/>
                  <a:moveTo>
                    <a:pt x="1215" y="46"/>
                  </a:moveTo>
                  <a:cubicBezTo>
                    <a:pt x="1208" y="87"/>
                    <a:pt x="1208" y="87"/>
                    <a:pt x="1208" y="87"/>
                  </a:cubicBezTo>
                  <a:cubicBezTo>
                    <a:pt x="1182" y="87"/>
                    <a:pt x="1182" y="87"/>
                    <a:pt x="1182" y="87"/>
                  </a:cubicBezTo>
                  <a:cubicBezTo>
                    <a:pt x="1175" y="123"/>
                    <a:pt x="1175" y="123"/>
                    <a:pt x="1175" y="123"/>
                  </a:cubicBezTo>
                  <a:cubicBezTo>
                    <a:pt x="1201" y="123"/>
                    <a:pt x="1201" y="123"/>
                    <a:pt x="1201" y="123"/>
                  </a:cubicBezTo>
                  <a:cubicBezTo>
                    <a:pt x="1185" y="207"/>
                    <a:pt x="1185" y="207"/>
                    <a:pt x="1185" y="207"/>
                  </a:cubicBezTo>
                  <a:cubicBezTo>
                    <a:pt x="1182" y="221"/>
                    <a:pt x="1180" y="232"/>
                    <a:pt x="1180" y="243"/>
                  </a:cubicBezTo>
                  <a:cubicBezTo>
                    <a:pt x="1180" y="265"/>
                    <a:pt x="1194" y="282"/>
                    <a:pt x="1226" y="282"/>
                  </a:cubicBezTo>
                  <a:cubicBezTo>
                    <a:pt x="1237" y="282"/>
                    <a:pt x="1249" y="280"/>
                    <a:pt x="1255" y="278"/>
                  </a:cubicBezTo>
                  <a:cubicBezTo>
                    <a:pt x="1260" y="243"/>
                    <a:pt x="1260" y="243"/>
                    <a:pt x="1260" y="243"/>
                  </a:cubicBezTo>
                  <a:cubicBezTo>
                    <a:pt x="1255" y="243"/>
                    <a:pt x="1249" y="243"/>
                    <a:pt x="1244" y="243"/>
                  </a:cubicBezTo>
                  <a:cubicBezTo>
                    <a:pt x="1232" y="243"/>
                    <a:pt x="1227" y="237"/>
                    <a:pt x="1227" y="226"/>
                  </a:cubicBezTo>
                  <a:cubicBezTo>
                    <a:pt x="1227" y="218"/>
                    <a:pt x="1229" y="209"/>
                    <a:pt x="1230" y="200"/>
                  </a:cubicBezTo>
                  <a:cubicBezTo>
                    <a:pt x="1246" y="123"/>
                    <a:pt x="1246" y="123"/>
                    <a:pt x="1246" y="123"/>
                  </a:cubicBezTo>
                  <a:cubicBezTo>
                    <a:pt x="1288" y="123"/>
                    <a:pt x="1288" y="123"/>
                    <a:pt x="1288" y="123"/>
                  </a:cubicBezTo>
                  <a:cubicBezTo>
                    <a:pt x="1295" y="87"/>
                    <a:pt x="1295" y="87"/>
                    <a:pt x="1295" y="87"/>
                  </a:cubicBezTo>
                  <a:cubicBezTo>
                    <a:pt x="1252" y="87"/>
                    <a:pt x="1252" y="87"/>
                    <a:pt x="1252" y="87"/>
                  </a:cubicBezTo>
                  <a:cubicBezTo>
                    <a:pt x="1262" y="35"/>
                    <a:pt x="1262" y="35"/>
                    <a:pt x="1262" y="35"/>
                  </a:cubicBezTo>
                  <a:lnTo>
                    <a:pt x="1215" y="46"/>
                  </a:lnTo>
                  <a:close/>
                  <a:moveTo>
                    <a:pt x="1134" y="60"/>
                  </a:moveTo>
                  <a:cubicBezTo>
                    <a:pt x="1149" y="60"/>
                    <a:pt x="1162" y="50"/>
                    <a:pt x="1162" y="33"/>
                  </a:cubicBezTo>
                  <a:cubicBezTo>
                    <a:pt x="1162" y="18"/>
                    <a:pt x="1152" y="8"/>
                    <a:pt x="1138" y="8"/>
                  </a:cubicBezTo>
                  <a:cubicBezTo>
                    <a:pt x="1123" y="8"/>
                    <a:pt x="1110" y="19"/>
                    <a:pt x="1110" y="36"/>
                  </a:cubicBezTo>
                  <a:cubicBezTo>
                    <a:pt x="1110" y="50"/>
                    <a:pt x="1120" y="60"/>
                    <a:pt x="1134" y="60"/>
                  </a:cubicBezTo>
                  <a:close/>
                  <a:moveTo>
                    <a:pt x="1112" y="278"/>
                  </a:moveTo>
                  <a:cubicBezTo>
                    <a:pt x="1149" y="87"/>
                    <a:pt x="1149" y="87"/>
                    <a:pt x="1149" y="87"/>
                  </a:cubicBezTo>
                  <a:cubicBezTo>
                    <a:pt x="1103" y="87"/>
                    <a:pt x="1103" y="87"/>
                    <a:pt x="1103" y="87"/>
                  </a:cubicBezTo>
                  <a:cubicBezTo>
                    <a:pt x="1067" y="278"/>
                    <a:pt x="1067" y="278"/>
                    <a:pt x="1067" y="278"/>
                  </a:cubicBezTo>
                  <a:lnTo>
                    <a:pt x="1112" y="278"/>
                  </a:lnTo>
                  <a:close/>
                  <a:moveTo>
                    <a:pt x="790" y="278"/>
                  </a:moveTo>
                  <a:cubicBezTo>
                    <a:pt x="806" y="187"/>
                    <a:pt x="806" y="187"/>
                    <a:pt x="806" y="187"/>
                  </a:cubicBezTo>
                  <a:cubicBezTo>
                    <a:pt x="814" y="149"/>
                    <a:pt x="838" y="120"/>
                    <a:pt x="859" y="120"/>
                  </a:cubicBezTo>
                  <a:cubicBezTo>
                    <a:pt x="877" y="120"/>
                    <a:pt x="881" y="133"/>
                    <a:pt x="881" y="148"/>
                  </a:cubicBezTo>
                  <a:cubicBezTo>
                    <a:pt x="881" y="155"/>
                    <a:pt x="881" y="162"/>
                    <a:pt x="879" y="170"/>
                  </a:cubicBezTo>
                  <a:cubicBezTo>
                    <a:pt x="859" y="278"/>
                    <a:pt x="859" y="278"/>
                    <a:pt x="859" y="278"/>
                  </a:cubicBezTo>
                  <a:cubicBezTo>
                    <a:pt x="903" y="278"/>
                    <a:pt x="903" y="278"/>
                    <a:pt x="903" y="278"/>
                  </a:cubicBezTo>
                  <a:cubicBezTo>
                    <a:pt x="920" y="187"/>
                    <a:pt x="920" y="187"/>
                    <a:pt x="920" y="187"/>
                  </a:cubicBezTo>
                  <a:cubicBezTo>
                    <a:pt x="927" y="146"/>
                    <a:pt x="950" y="120"/>
                    <a:pt x="971" y="120"/>
                  </a:cubicBezTo>
                  <a:cubicBezTo>
                    <a:pt x="988" y="120"/>
                    <a:pt x="994" y="131"/>
                    <a:pt x="994" y="147"/>
                  </a:cubicBezTo>
                  <a:cubicBezTo>
                    <a:pt x="994" y="155"/>
                    <a:pt x="993" y="164"/>
                    <a:pt x="992" y="171"/>
                  </a:cubicBezTo>
                  <a:cubicBezTo>
                    <a:pt x="972" y="278"/>
                    <a:pt x="972" y="278"/>
                    <a:pt x="972" y="278"/>
                  </a:cubicBezTo>
                  <a:cubicBezTo>
                    <a:pt x="1016" y="278"/>
                    <a:pt x="1016" y="278"/>
                    <a:pt x="1016" y="278"/>
                  </a:cubicBezTo>
                  <a:cubicBezTo>
                    <a:pt x="1037" y="166"/>
                    <a:pt x="1037" y="166"/>
                    <a:pt x="1037" y="166"/>
                  </a:cubicBezTo>
                  <a:cubicBezTo>
                    <a:pt x="1039" y="156"/>
                    <a:pt x="1040" y="142"/>
                    <a:pt x="1040" y="134"/>
                  </a:cubicBezTo>
                  <a:cubicBezTo>
                    <a:pt x="1040" y="100"/>
                    <a:pt x="1020" y="83"/>
                    <a:pt x="994" y="83"/>
                  </a:cubicBezTo>
                  <a:cubicBezTo>
                    <a:pt x="967" y="84"/>
                    <a:pt x="943" y="96"/>
                    <a:pt x="926" y="122"/>
                  </a:cubicBezTo>
                  <a:cubicBezTo>
                    <a:pt x="925" y="102"/>
                    <a:pt x="911" y="83"/>
                    <a:pt x="881" y="83"/>
                  </a:cubicBezTo>
                  <a:cubicBezTo>
                    <a:pt x="857" y="83"/>
                    <a:pt x="833" y="95"/>
                    <a:pt x="815" y="121"/>
                  </a:cubicBezTo>
                  <a:cubicBezTo>
                    <a:pt x="815" y="121"/>
                    <a:pt x="815" y="121"/>
                    <a:pt x="815" y="121"/>
                  </a:cubicBezTo>
                  <a:cubicBezTo>
                    <a:pt x="819" y="87"/>
                    <a:pt x="819" y="87"/>
                    <a:pt x="819" y="87"/>
                  </a:cubicBezTo>
                  <a:cubicBezTo>
                    <a:pt x="780" y="87"/>
                    <a:pt x="780" y="87"/>
                    <a:pt x="780" y="87"/>
                  </a:cubicBezTo>
                  <a:cubicBezTo>
                    <a:pt x="778" y="104"/>
                    <a:pt x="774" y="124"/>
                    <a:pt x="770" y="146"/>
                  </a:cubicBezTo>
                  <a:cubicBezTo>
                    <a:pt x="746" y="278"/>
                    <a:pt x="746" y="278"/>
                    <a:pt x="746" y="278"/>
                  </a:cubicBezTo>
                  <a:lnTo>
                    <a:pt x="790" y="278"/>
                  </a:lnTo>
                  <a:close/>
                  <a:moveTo>
                    <a:pt x="469" y="278"/>
                  </a:moveTo>
                  <a:cubicBezTo>
                    <a:pt x="485" y="187"/>
                    <a:pt x="485" y="187"/>
                    <a:pt x="485" y="187"/>
                  </a:cubicBezTo>
                  <a:cubicBezTo>
                    <a:pt x="492" y="149"/>
                    <a:pt x="517" y="120"/>
                    <a:pt x="538" y="120"/>
                  </a:cubicBezTo>
                  <a:cubicBezTo>
                    <a:pt x="556" y="120"/>
                    <a:pt x="560" y="133"/>
                    <a:pt x="560" y="148"/>
                  </a:cubicBezTo>
                  <a:cubicBezTo>
                    <a:pt x="560" y="155"/>
                    <a:pt x="560" y="162"/>
                    <a:pt x="558" y="170"/>
                  </a:cubicBezTo>
                  <a:cubicBezTo>
                    <a:pt x="538" y="278"/>
                    <a:pt x="538" y="278"/>
                    <a:pt x="538" y="278"/>
                  </a:cubicBezTo>
                  <a:cubicBezTo>
                    <a:pt x="581" y="278"/>
                    <a:pt x="581" y="278"/>
                    <a:pt x="581" y="278"/>
                  </a:cubicBezTo>
                  <a:cubicBezTo>
                    <a:pt x="599" y="187"/>
                    <a:pt x="599" y="187"/>
                    <a:pt x="599" y="187"/>
                  </a:cubicBezTo>
                  <a:cubicBezTo>
                    <a:pt x="606" y="146"/>
                    <a:pt x="629" y="120"/>
                    <a:pt x="650" y="120"/>
                  </a:cubicBezTo>
                  <a:cubicBezTo>
                    <a:pt x="667" y="120"/>
                    <a:pt x="673" y="131"/>
                    <a:pt x="673" y="147"/>
                  </a:cubicBezTo>
                  <a:cubicBezTo>
                    <a:pt x="673" y="155"/>
                    <a:pt x="672" y="164"/>
                    <a:pt x="671" y="171"/>
                  </a:cubicBezTo>
                  <a:cubicBezTo>
                    <a:pt x="651" y="278"/>
                    <a:pt x="651" y="278"/>
                    <a:pt x="651" y="278"/>
                  </a:cubicBezTo>
                  <a:cubicBezTo>
                    <a:pt x="695" y="278"/>
                    <a:pt x="695" y="278"/>
                    <a:pt x="695" y="278"/>
                  </a:cubicBezTo>
                  <a:cubicBezTo>
                    <a:pt x="716" y="166"/>
                    <a:pt x="716" y="166"/>
                    <a:pt x="716" y="166"/>
                  </a:cubicBezTo>
                  <a:cubicBezTo>
                    <a:pt x="717" y="156"/>
                    <a:pt x="719" y="142"/>
                    <a:pt x="719" y="134"/>
                  </a:cubicBezTo>
                  <a:cubicBezTo>
                    <a:pt x="719" y="100"/>
                    <a:pt x="699" y="83"/>
                    <a:pt x="672" y="83"/>
                  </a:cubicBezTo>
                  <a:cubicBezTo>
                    <a:pt x="646" y="84"/>
                    <a:pt x="622" y="96"/>
                    <a:pt x="605" y="122"/>
                  </a:cubicBezTo>
                  <a:cubicBezTo>
                    <a:pt x="604" y="102"/>
                    <a:pt x="590" y="83"/>
                    <a:pt x="560" y="83"/>
                  </a:cubicBezTo>
                  <a:cubicBezTo>
                    <a:pt x="536" y="83"/>
                    <a:pt x="512" y="95"/>
                    <a:pt x="494" y="121"/>
                  </a:cubicBezTo>
                  <a:cubicBezTo>
                    <a:pt x="494" y="121"/>
                    <a:pt x="494" y="121"/>
                    <a:pt x="494" y="121"/>
                  </a:cubicBezTo>
                  <a:cubicBezTo>
                    <a:pt x="498" y="87"/>
                    <a:pt x="498" y="87"/>
                    <a:pt x="498" y="87"/>
                  </a:cubicBezTo>
                  <a:cubicBezTo>
                    <a:pt x="458" y="87"/>
                    <a:pt x="458" y="87"/>
                    <a:pt x="458" y="87"/>
                  </a:cubicBezTo>
                  <a:cubicBezTo>
                    <a:pt x="456" y="104"/>
                    <a:pt x="453" y="124"/>
                    <a:pt x="449" y="146"/>
                  </a:cubicBezTo>
                  <a:cubicBezTo>
                    <a:pt x="425" y="278"/>
                    <a:pt x="425" y="278"/>
                    <a:pt x="425" y="278"/>
                  </a:cubicBezTo>
                  <a:lnTo>
                    <a:pt x="469" y="278"/>
                  </a:lnTo>
                  <a:close/>
                  <a:moveTo>
                    <a:pt x="321" y="118"/>
                  </a:moveTo>
                  <a:cubicBezTo>
                    <a:pt x="349" y="118"/>
                    <a:pt x="358" y="143"/>
                    <a:pt x="358" y="162"/>
                  </a:cubicBezTo>
                  <a:cubicBezTo>
                    <a:pt x="358" y="200"/>
                    <a:pt x="335" y="247"/>
                    <a:pt x="301" y="247"/>
                  </a:cubicBezTo>
                  <a:cubicBezTo>
                    <a:pt x="278" y="247"/>
                    <a:pt x="264" y="228"/>
                    <a:pt x="264" y="202"/>
                  </a:cubicBezTo>
                  <a:cubicBezTo>
                    <a:pt x="264" y="167"/>
                    <a:pt x="285" y="118"/>
                    <a:pt x="321" y="118"/>
                  </a:cubicBezTo>
                  <a:close/>
                  <a:moveTo>
                    <a:pt x="327" y="83"/>
                  </a:moveTo>
                  <a:cubicBezTo>
                    <a:pt x="262" y="83"/>
                    <a:pt x="217" y="139"/>
                    <a:pt x="217" y="203"/>
                  </a:cubicBezTo>
                  <a:cubicBezTo>
                    <a:pt x="217" y="249"/>
                    <a:pt x="247" y="282"/>
                    <a:pt x="295" y="282"/>
                  </a:cubicBezTo>
                  <a:cubicBezTo>
                    <a:pt x="360" y="282"/>
                    <a:pt x="405" y="226"/>
                    <a:pt x="405" y="162"/>
                  </a:cubicBezTo>
                  <a:cubicBezTo>
                    <a:pt x="405" y="120"/>
                    <a:pt x="378" y="83"/>
                    <a:pt x="327" y="83"/>
                  </a:cubicBezTo>
                  <a:close/>
                  <a:moveTo>
                    <a:pt x="177" y="233"/>
                  </a:moveTo>
                  <a:cubicBezTo>
                    <a:pt x="163" y="239"/>
                    <a:pt x="143" y="243"/>
                    <a:pt x="124" y="243"/>
                  </a:cubicBezTo>
                  <a:cubicBezTo>
                    <a:pt x="72" y="243"/>
                    <a:pt x="49" y="210"/>
                    <a:pt x="49" y="166"/>
                  </a:cubicBezTo>
                  <a:cubicBezTo>
                    <a:pt x="49" y="127"/>
                    <a:pt x="64" y="94"/>
                    <a:pt x="87" y="74"/>
                  </a:cubicBezTo>
                  <a:cubicBezTo>
                    <a:pt x="105" y="58"/>
                    <a:pt x="129" y="50"/>
                    <a:pt x="154" y="50"/>
                  </a:cubicBezTo>
                  <a:cubicBezTo>
                    <a:pt x="178" y="50"/>
                    <a:pt x="196" y="54"/>
                    <a:pt x="204" y="59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10" y="17"/>
                    <a:pt x="189" y="10"/>
                    <a:pt x="160" y="10"/>
                  </a:cubicBezTo>
                  <a:cubicBezTo>
                    <a:pt x="122" y="10"/>
                    <a:pt x="89" y="21"/>
                    <a:pt x="62" y="41"/>
                  </a:cubicBezTo>
                  <a:cubicBezTo>
                    <a:pt x="24" y="70"/>
                    <a:pt x="0" y="116"/>
                    <a:pt x="0" y="171"/>
                  </a:cubicBezTo>
                  <a:cubicBezTo>
                    <a:pt x="0" y="239"/>
                    <a:pt x="44" y="282"/>
                    <a:pt x="112" y="282"/>
                  </a:cubicBezTo>
                  <a:cubicBezTo>
                    <a:pt x="143" y="282"/>
                    <a:pt x="167" y="276"/>
                    <a:pt x="181" y="270"/>
                  </a:cubicBezTo>
                  <a:lnTo>
                    <a:pt x="177" y="233"/>
                  </a:lnTo>
                  <a:close/>
                  <a:moveTo>
                    <a:pt x="2219" y="118"/>
                  </a:moveTo>
                  <a:cubicBezTo>
                    <a:pt x="2247" y="118"/>
                    <a:pt x="2256" y="143"/>
                    <a:pt x="2256" y="162"/>
                  </a:cubicBezTo>
                  <a:cubicBezTo>
                    <a:pt x="2256" y="200"/>
                    <a:pt x="2233" y="247"/>
                    <a:pt x="2199" y="247"/>
                  </a:cubicBezTo>
                  <a:cubicBezTo>
                    <a:pt x="2176" y="247"/>
                    <a:pt x="2162" y="228"/>
                    <a:pt x="2162" y="202"/>
                  </a:cubicBezTo>
                  <a:cubicBezTo>
                    <a:pt x="2162" y="167"/>
                    <a:pt x="2183" y="118"/>
                    <a:pt x="2219" y="118"/>
                  </a:cubicBezTo>
                  <a:close/>
                  <a:moveTo>
                    <a:pt x="2225" y="83"/>
                  </a:moveTo>
                  <a:cubicBezTo>
                    <a:pt x="2160" y="83"/>
                    <a:pt x="2115" y="139"/>
                    <a:pt x="2115" y="203"/>
                  </a:cubicBezTo>
                  <a:cubicBezTo>
                    <a:pt x="2115" y="249"/>
                    <a:pt x="2145" y="282"/>
                    <a:pt x="2193" y="282"/>
                  </a:cubicBezTo>
                  <a:cubicBezTo>
                    <a:pt x="2258" y="282"/>
                    <a:pt x="2303" y="226"/>
                    <a:pt x="2303" y="162"/>
                  </a:cubicBezTo>
                  <a:cubicBezTo>
                    <a:pt x="2303" y="120"/>
                    <a:pt x="2276" y="83"/>
                    <a:pt x="2225" y="83"/>
                  </a:cubicBezTo>
                  <a:close/>
                  <a:moveTo>
                    <a:pt x="2033" y="46"/>
                  </a:moveTo>
                  <a:cubicBezTo>
                    <a:pt x="2025" y="87"/>
                    <a:pt x="2025" y="87"/>
                    <a:pt x="2025" y="87"/>
                  </a:cubicBezTo>
                  <a:cubicBezTo>
                    <a:pt x="2000" y="87"/>
                    <a:pt x="2000" y="87"/>
                    <a:pt x="2000" y="87"/>
                  </a:cubicBezTo>
                  <a:cubicBezTo>
                    <a:pt x="1993" y="123"/>
                    <a:pt x="1993" y="123"/>
                    <a:pt x="1993" y="123"/>
                  </a:cubicBezTo>
                  <a:cubicBezTo>
                    <a:pt x="2019" y="123"/>
                    <a:pt x="2019" y="123"/>
                    <a:pt x="2019" y="123"/>
                  </a:cubicBezTo>
                  <a:cubicBezTo>
                    <a:pt x="2002" y="207"/>
                    <a:pt x="2002" y="207"/>
                    <a:pt x="2002" y="207"/>
                  </a:cubicBezTo>
                  <a:cubicBezTo>
                    <a:pt x="1999" y="221"/>
                    <a:pt x="1998" y="232"/>
                    <a:pt x="1998" y="243"/>
                  </a:cubicBezTo>
                  <a:cubicBezTo>
                    <a:pt x="1998" y="265"/>
                    <a:pt x="2012" y="282"/>
                    <a:pt x="2043" y="282"/>
                  </a:cubicBezTo>
                  <a:cubicBezTo>
                    <a:pt x="2054" y="282"/>
                    <a:pt x="2066" y="280"/>
                    <a:pt x="2073" y="278"/>
                  </a:cubicBezTo>
                  <a:cubicBezTo>
                    <a:pt x="2077" y="243"/>
                    <a:pt x="2077" y="243"/>
                    <a:pt x="2077" y="243"/>
                  </a:cubicBezTo>
                  <a:cubicBezTo>
                    <a:pt x="2073" y="243"/>
                    <a:pt x="2067" y="243"/>
                    <a:pt x="2062" y="243"/>
                  </a:cubicBezTo>
                  <a:cubicBezTo>
                    <a:pt x="2050" y="243"/>
                    <a:pt x="2045" y="237"/>
                    <a:pt x="2045" y="226"/>
                  </a:cubicBezTo>
                  <a:cubicBezTo>
                    <a:pt x="2045" y="218"/>
                    <a:pt x="2046" y="209"/>
                    <a:pt x="2048" y="200"/>
                  </a:cubicBezTo>
                  <a:cubicBezTo>
                    <a:pt x="2063" y="123"/>
                    <a:pt x="2063" y="123"/>
                    <a:pt x="2063" y="123"/>
                  </a:cubicBezTo>
                  <a:cubicBezTo>
                    <a:pt x="2106" y="123"/>
                    <a:pt x="2106" y="123"/>
                    <a:pt x="2106" y="123"/>
                  </a:cubicBezTo>
                  <a:cubicBezTo>
                    <a:pt x="2113" y="87"/>
                    <a:pt x="2113" y="87"/>
                    <a:pt x="2113" y="87"/>
                  </a:cubicBezTo>
                  <a:cubicBezTo>
                    <a:pt x="2070" y="87"/>
                    <a:pt x="2070" y="87"/>
                    <a:pt x="2070" y="87"/>
                  </a:cubicBezTo>
                  <a:cubicBezTo>
                    <a:pt x="2080" y="35"/>
                    <a:pt x="2080" y="35"/>
                    <a:pt x="2080" y="35"/>
                  </a:cubicBezTo>
                  <a:lnTo>
                    <a:pt x="2033" y="46"/>
                  </a:lnTo>
                  <a:close/>
                  <a:moveTo>
                    <a:pt x="2961" y="137"/>
                  </a:moveTo>
                  <a:cubicBezTo>
                    <a:pt x="2961" y="160"/>
                    <a:pt x="2931" y="166"/>
                    <a:pt x="2884" y="166"/>
                  </a:cubicBezTo>
                  <a:cubicBezTo>
                    <a:pt x="2890" y="143"/>
                    <a:pt x="2908" y="117"/>
                    <a:pt x="2937" y="117"/>
                  </a:cubicBezTo>
                  <a:cubicBezTo>
                    <a:pt x="2951" y="117"/>
                    <a:pt x="2961" y="125"/>
                    <a:pt x="2961" y="137"/>
                  </a:cubicBezTo>
                  <a:close/>
                  <a:moveTo>
                    <a:pt x="2976" y="234"/>
                  </a:moveTo>
                  <a:cubicBezTo>
                    <a:pt x="2962" y="241"/>
                    <a:pt x="2945" y="246"/>
                    <a:pt x="2923" y="246"/>
                  </a:cubicBezTo>
                  <a:cubicBezTo>
                    <a:pt x="2906" y="246"/>
                    <a:pt x="2892" y="239"/>
                    <a:pt x="2884" y="226"/>
                  </a:cubicBezTo>
                  <a:cubicBezTo>
                    <a:pt x="2880" y="219"/>
                    <a:pt x="2879" y="206"/>
                    <a:pt x="2879" y="200"/>
                  </a:cubicBezTo>
                  <a:cubicBezTo>
                    <a:pt x="2953" y="201"/>
                    <a:pt x="3004" y="185"/>
                    <a:pt x="3004" y="137"/>
                  </a:cubicBezTo>
                  <a:cubicBezTo>
                    <a:pt x="3004" y="105"/>
                    <a:pt x="2980" y="83"/>
                    <a:pt x="2943" y="83"/>
                  </a:cubicBezTo>
                  <a:cubicBezTo>
                    <a:pt x="2877" y="83"/>
                    <a:pt x="2835" y="146"/>
                    <a:pt x="2835" y="203"/>
                  </a:cubicBezTo>
                  <a:cubicBezTo>
                    <a:pt x="2835" y="250"/>
                    <a:pt x="2860" y="282"/>
                    <a:pt x="2913" y="282"/>
                  </a:cubicBezTo>
                  <a:cubicBezTo>
                    <a:pt x="2936" y="282"/>
                    <a:pt x="2961" y="276"/>
                    <a:pt x="2980" y="267"/>
                  </a:cubicBezTo>
                  <a:lnTo>
                    <a:pt x="2976" y="234"/>
                  </a:lnTo>
                  <a:close/>
                  <a:moveTo>
                    <a:pt x="2661" y="278"/>
                  </a:moveTo>
                  <a:cubicBezTo>
                    <a:pt x="2679" y="187"/>
                    <a:pt x="2679" y="187"/>
                    <a:pt x="2679" y="187"/>
                  </a:cubicBezTo>
                  <a:cubicBezTo>
                    <a:pt x="2686" y="147"/>
                    <a:pt x="2711" y="120"/>
                    <a:pt x="2733" y="120"/>
                  </a:cubicBezTo>
                  <a:cubicBezTo>
                    <a:pt x="2750" y="120"/>
                    <a:pt x="2757" y="132"/>
                    <a:pt x="2757" y="146"/>
                  </a:cubicBezTo>
                  <a:cubicBezTo>
                    <a:pt x="2757" y="155"/>
                    <a:pt x="2756" y="164"/>
                    <a:pt x="2755" y="171"/>
                  </a:cubicBezTo>
                  <a:cubicBezTo>
                    <a:pt x="2734" y="278"/>
                    <a:pt x="2734" y="278"/>
                    <a:pt x="2734" y="278"/>
                  </a:cubicBezTo>
                  <a:cubicBezTo>
                    <a:pt x="2780" y="278"/>
                    <a:pt x="2780" y="278"/>
                    <a:pt x="2780" y="278"/>
                  </a:cubicBezTo>
                  <a:cubicBezTo>
                    <a:pt x="2801" y="168"/>
                    <a:pt x="2801" y="168"/>
                    <a:pt x="2801" y="168"/>
                  </a:cubicBezTo>
                  <a:cubicBezTo>
                    <a:pt x="2803" y="157"/>
                    <a:pt x="2804" y="144"/>
                    <a:pt x="2804" y="134"/>
                  </a:cubicBezTo>
                  <a:cubicBezTo>
                    <a:pt x="2804" y="100"/>
                    <a:pt x="2782" y="83"/>
                    <a:pt x="2756" y="83"/>
                  </a:cubicBezTo>
                  <a:cubicBezTo>
                    <a:pt x="2730" y="83"/>
                    <a:pt x="2709" y="96"/>
                    <a:pt x="2693" y="116"/>
                  </a:cubicBezTo>
                  <a:cubicBezTo>
                    <a:pt x="2692" y="116"/>
                    <a:pt x="2692" y="116"/>
                    <a:pt x="2692" y="116"/>
                  </a:cubicBezTo>
                  <a:cubicBezTo>
                    <a:pt x="2714" y="0"/>
                    <a:pt x="2714" y="0"/>
                    <a:pt x="2714" y="0"/>
                  </a:cubicBezTo>
                  <a:cubicBezTo>
                    <a:pt x="2668" y="0"/>
                    <a:pt x="2668" y="0"/>
                    <a:pt x="2668" y="0"/>
                  </a:cubicBezTo>
                  <a:cubicBezTo>
                    <a:pt x="2616" y="278"/>
                    <a:pt x="2616" y="278"/>
                    <a:pt x="2616" y="278"/>
                  </a:cubicBezTo>
                  <a:lnTo>
                    <a:pt x="2661" y="278"/>
                  </a:lnTo>
                  <a:close/>
                  <a:moveTo>
                    <a:pt x="2537" y="46"/>
                  </a:moveTo>
                  <a:cubicBezTo>
                    <a:pt x="2529" y="87"/>
                    <a:pt x="2529" y="87"/>
                    <a:pt x="2529" y="87"/>
                  </a:cubicBezTo>
                  <a:cubicBezTo>
                    <a:pt x="2503" y="87"/>
                    <a:pt x="2503" y="87"/>
                    <a:pt x="2503" y="87"/>
                  </a:cubicBezTo>
                  <a:cubicBezTo>
                    <a:pt x="2497" y="123"/>
                    <a:pt x="2497" y="123"/>
                    <a:pt x="2497" y="123"/>
                  </a:cubicBezTo>
                  <a:cubicBezTo>
                    <a:pt x="2522" y="123"/>
                    <a:pt x="2522" y="123"/>
                    <a:pt x="2522" y="123"/>
                  </a:cubicBezTo>
                  <a:cubicBezTo>
                    <a:pt x="2506" y="207"/>
                    <a:pt x="2506" y="207"/>
                    <a:pt x="2506" y="207"/>
                  </a:cubicBezTo>
                  <a:cubicBezTo>
                    <a:pt x="2503" y="221"/>
                    <a:pt x="2502" y="232"/>
                    <a:pt x="2502" y="243"/>
                  </a:cubicBezTo>
                  <a:cubicBezTo>
                    <a:pt x="2502" y="265"/>
                    <a:pt x="2516" y="282"/>
                    <a:pt x="2547" y="282"/>
                  </a:cubicBezTo>
                  <a:cubicBezTo>
                    <a:pt x="2558" y="282"/>
                    <a:pt x="2570" y="280"/>
                    <a:pt x="2577" y="278"/>
                  </a:cubicBezTo>
                  <a:cubicBezTo>
                    <a:pt x="2581" y="243"/>
                    <a:pt x="2581" y="243"/>
                    <a:pt x="2581" y="243"/>
                  </a:cubicBezTo>
                  <a:cubicBezTo>
                    <a:pt x="2576" y="243"/>
                    <a:pt x="2571" y="243"/>
                    <a:pt x="2565" y="243"/>
                  </a:cubicBezTo>
                  <a:cubicBezTo>
                    <a:pt x="2553" y="243"/>
                    <a:pt x="2548" y="237"/>
                    <a:pt x="2548" y="226"/>
                  </a:cubicBezTo>
                  <a:cubicBezTo>
                    <a:pt x="2548" y="218"/>
                    <a:pt x="2550" y="209"/>
                    <a:pt x="2552" y="200"/>
                  </a:cubicBezTo>
                  <a:cubicBezTo>
                    <a:pt x="2567" y="123"/>
                    <a:pt x="2567" y="123"/>
                    <a:pt x="2567" y="123"/>
                  </a:cubicBezTo>
                  <a:cubicBezTo>
                    <a:pt x="2609" y="123"/>
                    <a:pt x="2609" y="123"/>
                    <a:pt x="2609" y="123"/>
                  </a:cubicBezTo>
                  <a:cubicBezTo>
                    <a:pt x="2616" y="87"/>
                    <a:pt x="2616" y="87"/>
                    <a:pt x="2616" y="87"/>
                  </a:cubicBezTo>
                  <a:cubicBezTo>
                    <a:pt x="2573" y="87"/>
                    <a:pt x="2573" y="87"/>
                    <a:pt x="2573" y="87"/>
                  </a:cubicBezTo>
                  <a:cubicBezTo>
                    <a:pt x="2583" y="35"/>
                    <a:pt x="2583" y="35"/>
                    <a:pt x="2583" y="35"/>
                  </a:cubicBezTo>
                  <a:lnTo>
                    <a:pt x="2537" y="46"/>
                  </a:lnTo>
                  <a:close/>
                  <a:moveTo>
                    <a:pt x="5213" y="46"/>
                  </a:moveTo>
                  <a:cubicBezTo>
                    <a:pt x="5205" y="87"/>
                    <a:pt x="5205" y="87"/>
                    <a:pt x="5205" y="87"/>
                  </a:cubicBezTo>
                  <a:cubicBezTo>
                    <a:pt x="5180" y="87"/>
                    <a:pt x="5180" y="87"/>
                    <a:pt x="5180" y="87"/>
                  </a:cubicBezTo>
                  <a:cubicBezTo>
                    <a:pt x="5173" y="123"/>
                    <a:pt x="5173" y="123"/>
                    <a:pt x="5173" y="123"/>
                  </a:cubicBezTo>
                  <a:cubicBezTo>
                    <a:pt x="5199" y="123"/>
                    <a:pt x="5199" y="123"/>
                    <a:pt x="5199" y="123"/>
                  </a:cubicBezTo>
                  <a:cubicBezTo>
                    <a:pt x="5182" y="207"/>
                    <a:pt x="5182" y="207"/>
                    <a:pt x="5182" y="207"/>
                  </a:cubicBezTo>
                  <a:cubicBezTo>
                    <a:pt x="5179" y="221"/>
                    <a:pt x="5178" y="232"/>
                    <a:pt x="5178" y="243"/>
                  </a:cubicBezTo>
                  <a:cubicBezTo>
                    <a:pt x="5178" y="265"/>
                    <a:pt x="5192" y="282"/>
                    <a:pt x="5223" y="282"/>
                  </a:cubicBezTo>
                  <a:cubicBezTo>
                    <a:pt x="5234" y="282"/>
                    <a:pt x="5246" y="280"/>
                    <a:pt x="5253" y="278"/>
                  </a:cubicBezTo>
                  <a:cubicBezTo>
                    <a:pt x="5257" y="243"/>
                    <a:pt x="5257" y="243"/>
                    <a:pt x="5257" y="243"/>
                  </a:cubicBezTo>
                  <a:cubicBezTo>
                    <a:pt x="5253" y="243"/>
                    <a:pt x="5247" y="243"/>
                    <a:pt x="5242" y="243"/>
                  </a:cubicBezTo>
                  <a:cubicBezTo>
                    <a:pt x="5230" y="243"/>
                    <a:pt x="5225" y="237"/>
                    <a:pt x="5225" y="226"/>
                  </a:cubicBezTo>
                  <a:cubicBezTo>
                    <a:pt x="5225" y="218"/>
                    <a:pt x="5226" y="209"/>
                    <a:pt x="5228" y="200"/>
                  </a:cubicBezTo>
                  <a:cubicBezTo>
                    <a:pt x="5243" y="123"/>
                    <a:pt x="5243" y="123"/>
                    <a:pt x="5243" y="123"/>
                  </a:cubicBezTo>
                  <a:cubicBezTo>
                    <a:pt x="5286" y="123"/>
                    <a:pt x="5286" y="123"/>
                    <a:pt x="5286" y="123"/>
                  </a:cubicBezTo>
                  <a:cubicBezTo>
                    <a:pt x="5293" y="87"/>
                    <a:pt x="5293" y="87"/>
                    <a:pt x="5293" y="87"/>
                  </a:cubicBezTo>
                  <a:cubicBezTo>
                    <a:pt x="5250" y="87"/>
                    <a:pt x="5250" y="87"/>
                    <a:pt x="5250" y="87"/>
                  </a:cubicBezTo>
                  <a:cubicBezTo>
                    <a:pt x="5260" y="35"/>
                    <a:pt x="5260" y="35"/>
                    <a:pt x="5260" y="35"/>
                  </a:cubicBezTo>
                  <a:lnTo>
                    <a:pt x="5213" y="46"/>
                  </a:lnTo>
                  <a:close/>
                  <a:moveTo>
                    <a:pt x="4993" y="278"/>
                  </a:moveTo>
                  <a:cubicBezTo>
                    <a:pt x="5009" y="190"/>
                    <a:pt x="5009" y="190"/>
                    <a:pt x="5009" y="190"/>
                  </a:cubicBezTo>
                  <a:cubicBezTo>
                    <a:pt x="5017" y="145"/>
                    <a:pt x="5044" y="120"/>
                    <a:pt x="5065" y="120"/>
                  </a:cubicBezTo>
                  <a:cubicBezTo>
                    <a:pt x="5083" y="120"/>
                    <a:pt x="5089" y="132"/>
                    <a:pt x="5089" y="148"/>
                  </a:cubicBezTo>
                  <a:cubicBezTo>
                    <a:pt x="5089" y="155"/>
                    <a:pt x="5087" y="163"/>
                    <a:pt x="5086" y="170"/>
                  </a:cubicBezTo>
                  <a:cubicBezTo>
                    <a:pt x="5066" y="278"/>
                    <a:pt x="5066" y="278"/>
                    <a:pt x="5066" y="278"/>
                  </a:cubicBezTo>
                  <a:cubicBezTo>
                    <a:pt x="5111" y="278"/>
                    <a:pt x="5111" y="278"/>
                    <a:pt x="5111" y="278"/>
                  </a:cubicBezTo>
                  <a:cubicBezTo>
                    <a:pt x="5132" y="167"/>
                    <a:pt x="5132" y="167"/>
                    <a:pt x="5132" y="167"/>
                  </a:cubicBezTo>
                  <a:cubicBezTo>
                    <a:pt x="5134" y="157"/>
                    <a:pt x="5136" y="144"/>
                    <a:pt x="5136" y="135"/>
                  </a:cubicBezTo>
                  <a:cubicBezTo>
                    <a:pt x="5136" y="100"/>
                    <a:pt x="5114" y="83"/>
                    <a:pt x="5087" y="83"/>
                  </a:cubicBezTo>
                  <a:cubicBezTo>
                    <a:pt x="5061" y="83"/>
                    <a:pt x="5037" y="96"/>
                    <a:pt x="5019" y="122"/>
                  </a:cubicBezTo>
                  <a:cubicBezTo>
                    <a:pt x="5018" y="122"/>
                    <a:pt x="5018" y="122"/>
                    <a:pt x="5018" y="122"/>
                  </a:cubicBezTo>
                  <a:cubicBezTo>
                    <a:pt x="5022" y="87"/>
                    <a:pt x="5022" y="87"/>
                    <a:pt x="5022" y="87"/>
                  </a:cubicBezTo>
                  <a:cubicBezTo>
                    <a:pt x="4982" y="87"/>
                    <a:pt x="4982" y="87"/>
                    <a:pt x="4982" y="87"/>
                  </a:cubicBezTo>
                  <a:cubicBezTo>
                    <a:pt x="4980" y="104"/>
                    <a:pt x="4977" y="124"/>
                    <a:pt x="4972" y="146"/>
                  </a:cubicBezTo>
                  <a:cubicBezTo>
                    <a:pt x="4948" y="278"/>
                    <a:pt x="4948" y="278"/>
                    <a:pt x="4948" y="278"/>
                  </a:cubicBezTo>
                  <a:lnTo>
                    <a:pt x="4993" y="278"/>
                  </a:lnTo>
                  <a:close/>
                  <a:moveTo>
                    <a:pt x="4890" y="137"/>
                  </a:moveTo>
                  <a:cubicBezTo>
                    <a:pt x="4890" y="160"/>
                    <a:pt x="4860" y="166"/>
                    <a:pt x="4814" y="166"/>
                  </a:cubicBezTo>
                  <a:cubicBezTo>
                    <a:pt x="4819" y="143"/>
                    <a:pt x="4838" y="117"/>
                    <a:pt x="4866" y="117"/>
                  </a:cubicBezTo>
                  <a:cubicBezTo>
                    <a:pt x="4881" y="117"/>
                    <a:pt x="4890" y="125"/>
                    <a:pt x="4890" y="137"/>
                  </a:cubicBezTo>
                  <a:close/>
                  <a:moveTo>
                    <a:pt x="4905" y="234"/>
                  </a:moveTo>
                  <a:cubicBezTo>
                    <a:pt x="4892" y="241"/>
                    <a:pt x="4874" y="246"/>
                    <a:pt x="4853" y="246"/>
                  </a:cubicBezTo>
                  <a:cubicBezTo>
                    <a:pt x="4835" y="246"/>
                    <a:pt x="4821" y="239"/>
                    <a:pt x="4814" y="226"/>
                  </a:cubicBezTo>
                  <a:cubicBezTo>
                    <a:pt x="4810" y="219"/>
                    <a:pt x="4808" y="206"/>
                    <a:pt x="4809" y="200"/>
                  </a:cubicBezTo>
                  <a:cubicBezTo>
                    <a:pt x="4882" y="201"/>
                    <a:pt x="4933" y="185"/>
                    <a:pt x="4933" y="137"/>
                  </a:cubicBezTo>
                  <a:cubicBezTo>
                    <a:pt x="4933" y="105"/>
                    <a:pt x="4910" y="83"/>
                    <a:pt x="4872" y="83"/>
                  </a:cubicBezTo>
                  <a:cubicBezTo>
                    <a:pt x="4807" y="83"/>
                    <a:pt x="4764" y="146"/>
                    <a:pt x="4764" y="203"/>
                  </a:cubicBezTo>
                  <a:cubicBezTo>
                    <a:pt x="4764" y="250"/>
                    <a:pt x="4790" y="282"/>
                    <a:pt x="4842" y="282"/>
                  </a:cubicBezTo>
                  <a:cubicBezTo>
                    <a:pt x="4865" y="282"/>
                    <a:pt x="4891" y="276"/>
                    <a:pt x="4910" y="267"/>
                  </a:cubicBezTo>
                  <a:lnTo>
                    <a:pt x="4905" y="234"/>
                  </a:lnTo>
                  <a:close/>
                  <a:moveTo>
                    <a:pt x="4484" y="278"/>
                  </a:moveTo>
                  <a:cubicBezTo>
                    <a:pt x="4500" y="187"/>
                    <a:pt x="4500" y="187"/>
                    <a:pt x="4500" y="187"/>
                  </a:cubicBezTo>
                  <a:cubicBezTo>
                    <a:pt x="4507" y="149"/>
                    <a:pt x="4531" y="120"/>
                    <a:pt x="4553" y="120"/>
                  </a:cubicBezTo>
                  <a:cubicBezTo>
                    <a:pt x="4571" y="120"/>
                    <a:pt x="4575" y="133"/>
                    <a:pt x="4575" y="148"/>
                  </a:cubicBezTo>
                  <a:cubicBezTo>
                    <a:pt x="4575" y="155"/>
                    <a:pt x="4574" y="162"/>
                    <a:pt x="4573" y="170"/>
                  </a:cubicBezTo>
                  <a:cubicBezTo>
                    <a:pt x="4553" y="278"/>
                    <a:pt x="4553" y="278"/>
                    <a:pt x="4553" y="278"/>
                  </a:cubicBezTo>
                  <a:cubicBezTo>
                    <a:pt x="4596" y="278"/>
                    <a:pt x="4596" y="278"/>
                    <a:pt x="4596" y="278"/>
                  </a:cubicBezTo>
                  <a:cubicBezTo>
                    <a:pt x="4614" y="187"/>
                    <a:pt x="4614" y="187"/>
                    <a:pt x="4614" y="187"/>
                  </a:cubicBezTo>
                  <a:cubicBezTo>
                    <a:pt x="4621" y="146"/>
                    <a:pt x="4644" y="120"/>
                    <a:pt x="4665" y="120"/>
                  </a:cubicBezTo>
                  <a:cubicBezTo>
                    <a:pt x="4681" y="120"/>
                    <a:pt x="4688" y="131"/>
                    <a:pt x="4688" y="147"/>
                  </a:cubicBezTo>
                  <a:cubicBezTo>
                    <a:pt x="4688" y="155"/>
                    <a:pt x="4687" y="164"/>
                    <a:pt x="4685" y="171"/>
                  </a:cubicBezTo>
                  <a:cubicBezTo>
                    <a:pt x="4665" y="278"/>
                    <a:pt x="4665" y="278"/>
                    <a:pt x="4665" y="278"/>
                  </a:cubicBezTo>
                  <a:cubicBezTo>
                    <a:pt x="4710" y="278"/>
                    <a:pt x="4710" y="278"/>
                    <a:pt x="4710" y="278"/>
                  </a:cubicBezTo>
                  <a:cubicBezTo>
                    <a:pt x="4731" y="166"/>
                    <a:pt x="4731" y="166"/>
                    <a:pt x="4731" y="166"/>
                  </a:cubicBezTo>
                  <a:cubicBezTo>
                    <a:pt x="4732" y="156"/>
                    <a:pt x="4734" y="142"/>
                    <a:pt x="4734" y="134"/>
                  </a:cubicBezTo>
                  <a:cubicBezTo>
                    <a:pt x="4734" y="100"/>
                    <a:pt x="4714" y="83"/>
                    <a:pt x="4687" y="83"/>
                  </a:cubicBezTo>
                  <a:cubicBezTo>
                    <a:pt x="4661" y="84"/>
                    <a:pt x="4637" y="96"/>
                    <a:pt x="4620" y="122"/>
                  </a:cubicBezTo>
                  <a:cubicBezTo>
                    <a:pt x="4619" y="102"/>
                    <a:pt x="4605" y="83"/>
                    <a:pt x="4575" y="83"/>
                  </a:cubicBezTo>
                  <a:cubicBezTo>
                    <a:pt x="4551" y="83"/>
                    <a:pt x="4527" y="95"/>
                    <a:pt x="4509" y="121"/>
                  </a:cubicBezTo>
                  <a:cubicBezTo>
                    <a:pt x="4509" y="121"/>
                    <a:pt x="4509" y="121"/>
                    <a:pt x="4509" y="121"/>
                  </a:cubicBezTo>
                  <a:cubicBezTo>
                    <a:pt x="4513" y="87"/>
                    <a:pt x="4513" y="87"/>
                    <a:pt x="4513" y="87"/>
                  </a:cubicBezTo>
                  <a:cubicBezTo>
                    <a:pt x="4473" y="87"/>
                    <a:pt x="4473" y="87"/>
                    <a:pt x="4473" y="87"/>
                  </a:cubicBezTo>
                  <a:cubicBezTo>
                    <a:pt x="4471" y="104"/>
                    <a:pt x="4468" y="124"/>
                    <a:pt x="4464" y="146"/>
                  </a:cubicBezTo>
                  <a:cubicBezTo>
                    <a:pt x="4440" y="278"/>
                    <a:pt x="4440" y="278"/>
                    <a:pt x="4440" y="278"/>
                  </a:cubicBezTo>
                  <a:lnTo>
                    <a:pt x="4484" y="278"/>
                  </a:lnTo>
                  <a:close/>
                  <a:moveTo>
                    <a:pt x="4270" y="278"/>
                  </a:moveTo>
                  <a:cubicBezTo>
                    <a:pt x="4287" y="190"/>
                    <a:pt x="4287" y="190"/>
                    <a:pt x="4287" y="190"/>
                  </a:cubicBezTo>
                  <a:cubicBezTo>
                    <a:pt x="4295" y="145"/>
                    <a:pt x="4321" y="120"/>
                    <a:pt x="4342" y="120"/>
                  </a:cubicBezTo>
                  <a:cubicBezTo>
                    <a:pt x="4360" y="120"/>
                    <a:pt x="4366" y="132"/>
                    <a:pt x="4366" y="148"/>
                  </a:cubicBezTo>
                  <a:cubicBezTo>
                    <a:pt x="4366" y="155"/>
                    <a:pt x="4365" y="163"/>
                    <a:pt x="4364" y="170"/>
                  </a:cubicBezTo>
                  <a:cubicBezTo>
                    <a:pt x="4343" y="278"/>
                    <a:pt x="4343" y="278"/>
                    <a:pt x="4343" y="278"/>
                  </a:cubicBezTo>
                  <a:cubicBezTo>
                    <a:pt x="4389" y="278"/>
                    <a:pt x="4389" y="278"/>
                    <a:pt x="4389" y="278"/>
                  </a:cubicBezTo>
                  <a:cubicBezTo>
                    <a:pt x="4410" y="167"/>
                    <a:pt x="4410" y="167"/>
                    <a:pt x="4410" y="167"/>
                  </a:cubicBezTo>
                  <a:cubicBezTo>
                    <a:pt x="4412" y="157"/>
                    <a:pt x="4413" y="144"/>
                    <a:pt x="4413" y="135"/>
                  </a:cubicBezTo>
                  <a:cubicBezTo>
                    <a:pt x="4413" y="100"/>
                    <a:pt x="4392" y="83"/>
                    <a:pt x="4365" y="83"/>
                  </a:cubicBezTo>
                  <a:cubicBezTo>
                    <a:pt x="4338" y="83"/>
                    <a:pt x="4314" y="96"/>
                    <a:pt x="4296" y="122"/>
                  </a:cubicBezTo>
                  <a:cubicBezTo>
                    <a:pt x="4296" y="122"/>
                    <a:pt x="4296" y="122"/>
                    <a:pt x="4296" y="122"/>
                  </a:cubicBezTo>
                  <a:cubicBezTo>
                    <a:pt x="4299" y="87"/>
                    <a:pt x="4299" y="87"/>
                    <a:pt x="4299" y="87"/>
                  </a:cubicBezTo>
                  <a:cubicBezTo>
                    <a:pt x="4259" y="87"/>
                    <a:pt x="4259" y="87"/>
                    <a:pt x="4259" y="87"/>
                  </a:cubicBezTo>
                  <a:cubicBezTo>
                    <a:pt x="4257" y="104"/>
                    <a:pt x="4254" y="124"/>
                    <a:pt x="4249" y="146"/>
                  </a:cubicBezTo>
                  <a:cubicBezTo>
                    <a:pt x="4225" y="278"/>
                    <a:pt x="4225" y="278"/>
                    <a:pt x="4225" y="278"/>
                  </a:cubicBezTo>
                  <a:lnTo>
                    <a:pt x="4270" y="278"/>
                  </a:lnTo>
                  <a:close/>
                  <a:moveTo>
                    <a:pt x="4122" y="118"/>
                  </a:moveTo>
                  <a:cubicBezTo>
                    <a:pt x="4149" y="118"/>
                    <a:pt x="4158" y="143"/>
                    <a:pt x="4158" y="162"/>
                  </a:cubicBezTo>
                  <a:cubicBezTo>
                    <a:pt x="4158" y="200"/>
                    <a:pt x="4135" y="247"/>
                    <a:pt x="4101" y="247"/>
                  </a:cubicBezTo>
                  <a:cubicBezTo>
                    <a:pt x="4078" y="247"/>
                    <a:pt x="4064" y="228"/>
                    <a:pt x="4064" y="202"/>
                  </a:cubicBezTo>
                  <a:cubicBezTo>
                    <a:pt x="4064" y="167"/>
                    <a:pt x="4085" y="118"/>
                    <a:pt x="4122" y="118"/>
                  </a:cubicBezTo>
                  <a:close/>
                  <a:moveTo>
                    <a:pt x="4127" y="83"/>
                  </a:moveTo>
                  <a:cubicBezTo>
                    <a:pt x="4062" y="83"/>
                    <a:pt x="4017" y="139"/>
                    <a:pt x="4017" y="203"/>
                  </a:cubicBezTo>
                  <a:cubicBezTo>
                    <a:pt x="4017" y="249"/>
                    <a:pt x="4047" y="282"/>
                    <a:pt x="4095" y="282"/>
                  </a:cubicBezTo>
                  <a:cubicBezTo>
                    <a:pt x="4160" y="282"/>
                    <a:pt x="4205" y="226"/>
                    <a:pt x="4205" y="162"/>
                  </a:cubicBezTo>
                  <a:cubicBezTo>
                    <a:pt x="4205" y="120"/>
                    <a:pt x="4178" y="83"/>
                    <a:pt x="4127" y="83"/>
                  </a:cubicBezTo>
                  <a:close/>
                  <a:moveTo>
                    <a:pt x="3923" y="278"/>
                  </a:moveTo>
                  <a:cubicBezTo>
                    <a:pt x="3937" y="201"/>
                    <a:pt x="3937" y="201"/>
                    <a:pt x="3937" y="201"/>
                  </a:cubicBezTo>
                  <a:cubicBezTo>
                    <a:pt x="3944" y="160"/>
                    <a:pt x="3965" y="128"/>
                    <a:pt x="3998" y="128"/>
                  </a:cubicBezTo>
                  <a:cubicBezTo>
                    <a:pt x="4001" y="128"/>
                    <a:pt x="4004" y="128"/>
                    <a:pt x="4006" y="128"/>
                  </a:cubicBezTo>
                  <a:cubicBezTo>
                    <a:pt x="4015" y="84"/>
                    <a:pt x="4015" y="84"/>
                    <a:pt x="4015" y="84"/>
                  </a:cubicBezTo>
                  <a:cubicBezTo>
                    <a:pt x="4012" y="84"/>
                    <a:pt x="4008" y="83"/>
                    <a:pt x="4005" y="83"/>
                  </a:cubicBezTo>
                  <a:cubicBezTo>
                    <a:pt x="3979" y="83"/>
                    <a:pt x="3958" y="102"/>
                    <a:pt x="3946" y="128"/>
                  </a:cubicBezTo>
                  <a:cubicBezTo>
                    <a:pt x="3944" y="128"/>
                    <a:pt x="3944" y="128"/>
                    <a:pt x="3944" y="128"/>
                  </a:cubicBezTo>
                  <a:cubicBezTo>
                    <a:pt x="3946" y="114"/>
                    <a:pt x="3948" y="100"/>
                    <a:pt x="3949" y="87"/>
                  </a:cubicBezTo>
                  <a:cubicBezTo>
                    <a:pt x="3909" y="87"/>
                    <a:pt x="3909" y="87"/>
                    <a:pt x="3909" y="87"/>
                  </a:cubicBezTo>
                  <a:cubicBezTo>
                    <a:pt x="3907" y="105"/>
                    <a:pt x="3905" y="134"/>
                    <a:pt x="3899" y="160"/>
                  </a:cubicBezTo>
                  <a:cubicBezTo>
                    <a:pt x="3877" y="278"/>
                    <a:pt x="3877" y="278"/>
                    <a:pt x="3877" y="278"/>
                  </a:cubicBezTo>
                  <a:lnTo>
                    <a:pt x="3923" y="278"/>
                  </a:lnTo>
                  <a:close/>
                  <a:moveTo>
                    <a:pt x="3847" y="60"/>
                  </a:moveTo>
                  <a:cubicBezTo>
                    <a:pt x="3862" y="60"/>
                    <a:pt x="3874" y="50"/>
                    <a:pt x="3875" y="33"/>
                  </a:cubicBezTo>
                  <a:cubicBezTo>
                    <a:pt x="3875" y="18"/>
                    <a:pt x="3865" y="8"/>
                    <a:pt x="3851" y="8"/>
                  </a:cubicBezTo>
                  <a:cubicBezTo>
                    <a:pt x="3836" y="8"/>
                    <a:pt x="3823" y="19"/>
                    <a:pt x="3823" y="36"/>
                  </a:cubicBezTo>
                  <a:cubicBezTo>
                    <a:pt x="3823" y="50"/>
                    <a:pt x="3833" y="60"/>
                    <a:pt x="3847" y="60"/>
                  </a:cubicBezTo>
                  <a:close/>
                  <a:moveTo>
                    <a:pt x="3825" y="278"/>
                  </a:moveTo>
                  <a:cubicBezTo>
                    <a:pt x="3862" y="87"/>
                    <a:pt x="3862" y="87"/>
                    <a:pt x="3862" y="87"/>
                  </a:cubicBezTo>
                  <a:cubicBezTo>
                    <a:pt x="3816" y="87"/>
                    <a:pt x="3816" y="87"/>
                    <a:pt x="3816" y="87"/>
                  </a:cubicBezTo>
                  <a:cubicBezTo>
                    <a:pt x="3780" y="278"/>
                    <a:pt x="3780" y="278"/>
                    <a:pt x="3780" y="278"/>
                  </a:cubicBezTo>
                  <a:lnTo>
                    <a:pt x="3825" y="278"/>
                  </a:lnTo>
                  <a:close/>
                  <a:moveTo>
                    <a:pt x="3601" y="87"/>
                  </a:moveTo>
                  <a:cubicBezTo>
                    <a:pt x="3633" y="278"/>
                    <a:pt x="3633" y="278"/>
                    <a:pt x="3633" y="278"/>
                  </a:cubicBezTo>
                  <a:cubicBezTo>
                    <a:pt x="3679" y="278"/>
                    <a:pt x="3679" y="278"/>
                    <a:pt x="3679" y="278"/>
                  </a:cubicBezTo>
                  <a:cubicBezTo>
                    <a:pt x="3785" y="87"/>
                    <a:pt x="3785" y="87"/>
                    <a:pt x="3785" y="87"/>
                  </a:cubicBezTo>
                  <a:cubicBezTo>
                    <a:pt x="3735" y="87"/>
                    <a:pt x="3735" y="87"/>
                    <a:pt x="3735" y="87"/>
                  </a:cubicBezTo>
                  <a:cubicBezTo>
                    <a:pt x="3687" y="183"/>
                    <a:pt x="3687" y="183"/>
                    <a:pt x="3687" y="183"/>
                  </a:cubicBezTo>
                  <a:cubicBezTo>
                    <a:pt x="3677" y="206"/>
                    <a:pt x="3671" y="219"/>
                    <a:pt x="3667" y="232"/>
                  </a:cubicBezTo>
                  <a:cubicBezTo>
                    <a:pt x="3665" y="232"/>
                    <a:pt x="3665" y="232"/>
                    <a:pt x="3665" y="232"/>
                  </a:cubicBezTo>
                  <a:cubicBezTo>
                    <a:pt x="3665" y="219"/>
                    <a:pt x="3662" y="205"/>
                    <a:pt x="3660" y="182"/>
                  </a:cubicBezTo>
                  <a:cubicBezTo>
                    <a:pt x="3648" y="87"/>
                    <a:pt x="3648" y="87"/>
                    <a:pt x="3648" y="87"/>
                  </a:cubicBezTo>
                  <a:lnTo>
                    <a:pt x="3601" y="87"/>
                  </a:lnTo>
                  <a:close/>
                  <a:moveTo>
                    <a:pt x="3421" y="278"/>
                  </a:moveTo>
                  <a:cubicBezTo>
                    <a:pt x="3437" y="190"/>
                    <a:pt x="3437" y="190"/>
                    <a:pt x="3437" y="190"/>
                  </a:cubicBezTo>
                  <a:cubicBezTo>
                    <a:pt x="3445" y="145"/>
                    <a:pt x="3472" y="120"/>
                    <a:pt x="3492" y="120"/>
                  </a:cubicBezTo>
                  <a:cubicBezTo>
                    <a:pt x="3510" y="120"/>
                    <a:pt x="3516" y="132"/>
                    <a:pt x="3516" y="148"/>
                  </a:cubicBezTo>
                  <a:cubicBezTo>
                    <a:pt x="3516" y="155"/>
                    <a:pt x="3515" y="163"/>
                    <a:pt x="3514" y="170"/>
                  </a:cubicBezTo>
                  <a:cubicBezTo>
                    <a:pt x="3494" y="278"/>
                    <a:pt x="3494" y="278"/>
                    <a:pt x="3494" y="278"/>
                  </a:cubicBezTo>
                  <a:cubicBezTo>
                    <a:pt x="3539" y="278"/>
                    <a:pt x="3539" y="278"/>
                    <a:pt x="3539" y="278"/>
                  </a:cubicBezTo>
                  <a:cubicBezTo>
                    <a:pt x="3560" y="167"/>
                    <a:pt x="3560" y="167"/>
                    <a:pt x="3560" y="167"/>
                  </a:cubicBezTo>
                  <a:cubicBezTo>
                    <a:pt x="3562" y="157"/>
                    <a:pt x="3563" y="144"/>
                    <a:pt x="3563" y="135"/>
                  </a:cubicBezTo>
                  <a:cubicBezTo>
                    <a:pt x="3563" y="100"/>
                    <a:pt x="3542" y="83"/>
                    <a:pt x="3515" y="83"/>
                  </a:cubicBezTo>
                  <a:cubicBezTo>
                    <a:pt x="3489" y="83"/>
                    <a:pt x="3464" y="96"/>
                    <a:pt x="3447" y="122"/>
                  </a:cubicBezTo>
                  <a:cubicBezTo>
                    <a:pt x="3446" y="122"/>
                    <a:pt x="3446" y="122"/>
                    <a:pt x="3446" y="122"/>
                  </a:cubicBezTo>
                  <a:cubicBezTo>
                    <a:pt x="3450" y="87"/>
                    <a:pt x="3450" y="87"/>
                    <a:pt x="3450" y="87"/>
                  </a:cubicBezTo>
                  <a:cubicBezTo>
                    <a:pt x="3410" y="87"/>
                    <a:pt x="3410" y="87"/>
                    <a:pt x="3410" y="87"/>
                  </a:cubicBezTo>
                  <a:cubicBezTo>
                    <a:pt x="3407" y="104"/>
                    <a:pt x="3405" y="124"/>
                    <a:pt x="3400" y="146"/>
                  </a:cubicBezTo>
                  <a:cubicBezTo>
                    <a:pt x="3375" y="278"/>
                    <a:pt x="3375" y="278"/>
                    <a:pt x="3375" y="278"/>
                  </a:cubicBezTo>
                  <a:lnTo>
                    <a:pt x="3421" y="278"/>
                  </a:lnTo>
                  <a:close/>
                  <a:moveTo>
                    <a:pt x="3353" y="122"/>
                  </a:moveTo>
                  <a:cubicBezTo>
                    <a:pt x="3258" y="122"/>
                    <a:pt x="3258" y="122"/>
                    <a:pt x="3258" y="122"/>
                  </a:cubicBezTo>
                  <a:cubicBezTo>
                    <a:pt x="3271" y="53"/>
                    <a:pt x="3271" y="53"/>
                    <a:pt x="3271" y="53"/>
                  </a:cubicBezTo>
                  <a:cubicBezTo>
                    <a:pt x="3372" y="53"/>
                    <a:pt x="3372" y="53"/>
                    <a:pt x="3372" y="53"/>
                  </a:cubicBezTo>
                  <a:cubicBezTo>
                    <a:pt x="3379" y="14"/>
                    <a:pt x="3379" y="14"/>
                    <a:pt x="3379" y="14"/>
                  </a:cubicBezTo>
                  <a:cubicBezTo>
                    <a:pt x="3233" y="14"/>
                    <a:pt x="3233" y="14"/>
                    <a:pt x="3233" y="14"/>
                  </a:cubicBezTo>
                  <a:cubicBezTo>
                    <a:pt x="3183" y="278"/>
                    <a:pt x="3183" y="278"/>
                    <a:pt x="3183" y="278"/>
                  </a:cubicBezTo>
                  <a:cubicBezTo>
                    <a:pt x="3335" y="278"/>
                    <a:pt x="3335" y="278"/>
                    <a:pt x="3335" y="278"/>
                  </a:cubicBezTo>
                  <a:cubicBezTo>
                    <a:pt x="3342" y="239"/>
                    <a:pt x="3342" y="239"/>
                    <a:pt x="3342" y="239"/>
                  </a:cubicBezTo>
                  <a:cubicBezTo>
                    <a:pt x="3236" y="239"/>
                    <a:pt x="3236" y="239"/>
                    <a:pt x="3236" y="239"/>
                  </a:cubicBezTo>
                  <a:cubicBezTo>
                    <a:pt x="3251" y="160"/>
                    <a:pt x="3251" y="160"/>
                    <a:pt x="3251" y="160"/>
                  </a:cubicBezTo>
                  <a:cubicBezTo>
                    <a:pt x="3346" y="160"/>
                    <a:pt x="3346" y="160"/>
                    <a:pt x="3346" y="160"/>
                  </a:cubicBezTo>
                  <a:lnTo>
                    <a:pt x="3353" y="122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  <p:sp>
          <p:nvSpPr>
            <p:cNvPr id="27" name="Freeform 38">
              <a:extLst>
                <a:ext uri="{FF2B5EF4-FFF2-40B4-BE49-F238E27FC236}">
                  <a16:creationId xmlns:a16="http://schemas.microsoft.com/office/drawing/2014/main" id="{58F002D5-24E9-4477-BEA9-749D32B9406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65" y="3731"/>
              <a:ext cx="272" cy="352"/>
            </a:xfrm>
            <a:custGeom>
              <a:avLst/>
              <a:gdLst>
                <a:gd name="T0" fmla="*/ 367 w 1360"/>
                <a:gd name="T1" fmla="*/ 1760 h 1760"/>
                <a:gd name="T2" fmla="*/ 1153 w 1360"/>
                <a:gd name="T3" fmla="*/ 880 h 1760"/>
                <a:gd name="T4" fmla="*/ 1119 w 1360"/>
                <a:gd name="T5" fmla="*/ 0 h 1760"/>
                <a:gd name="T6" fmla="*/ 753 w 1360"/>
                <a:gd name="T7" fmla="*/ 0 h 1760"/>
                <a:gd name="T8" fmla="*/ 787 w 1360"/>
                <a:gd name="T9" fmla="*/ 880 h 1760"/>
                <a:gd name="T10" fmla="*/ 0 w 1360"/>
                <a:gd name="T11" fmla="*/ 1760 h 1760"/>
                <a:gd name="T12" fmla="*/ 367 w 1360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0" h="1760">
                  <a:moveTo>
                    <a:pt x="367" y="1760"/>
                  </a:moveTo>
                  <a:cubicBezTo>
                    <a:pt x="698" y="1760"/>
                    <a:pt x="1037" y="1196"/>
                    <a:pt x="1153" y="880"/>
                  </a:cubicBezTo>
                  <a:cubicBezTo>
                    <a:pt x="1269" y="564"/>
                    <a:pt x="1360" y="61"/>
                    <a:pt x="1119" y="0"/>
                  </a:cubicBezTo>
                  <a:cubicBezTo>
                    <a:pt x="753" y="0"/>
                    <a:pt x="753" y="0"/>
                    <a:pt x="753" y="0"/>
                  </a:cubicBezTo>
                  <a:cubicBezTo>
                    <a:pt x="994" y="61"/>
                    <a:pt x="903" y="564"/>
                    <a:pt x="787" y="880"/>
                  </a:cubicBezTo>
                  <a:cubicBezTo>
                    <a:pt x="671" y="1196"/>
                    <a:pt x="332" y="1760"/>
                    <a:pt x="0" y="1760"/>
                  </a:cubicBezTo>
                  <a:lnTo>
                    <a:pt x="367" y="176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  <p:sp>
          <p:nvSpPr>
            <p:cNvPr id="28" name="Freeform 39">
              <a:extLst>
                <a:ext uri="{FF2B5EF4-FFF2-40B4-BE49-F238E27FC236}">
                  <a16:creationId xmlns:a16="http://schemas.microsoft.com/office/drawing/2014/main" id="{6942E047-1B18-4783-83B6-631CA42371D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2" y="3731"/>
              <a:ext cx="197" cy="352"/>
            </a:xfrm>
            <a:custGeom>
              <a:avLst/>
              <a:gdLst>
                <a:gd name="T0" fmla="*/ 601 w 983"/>
                <a:gd name="T1" fmla="*/ 1760 h 1760"/>
                <a:gd name="T2" fmla="*/ 0 w 983"/>
                <a:gd name="T3" fmla="*/ 880 h 1760"/>
                <a:gd name="T4" fmla="*/ 601 w 983"/>
                <a:gd name="T5" fmla="*/ 0 h 1760"/>
                <a:gd name="T6" fmla="*/ 983 w 983"/>
                <a:gd name="T7" fmla="*/ 0 h 1760"/>
                <a:gd name="T8" fmla="*/ 382 w 983"/>
                <a:gd name="T9" fmla="*/ 880 h 1760"/>
                <a:gd name="T10" fmla="*/ 983 w 983"/>
                <a:gd name="T11" fmla="*/ 1760 h 1760"/>
                <a:gd name="T12" fmla="*/ 601 w 983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3" h="1760">
                  <a:moveTo>
                    <a:pt x="601" y="1760"/>
                  </a:moveTo>
                  <a:cubicBezTo>
                    <a:pt x="269" y="1760"/>
                    <a:pt x="0" y="1366"/>
                    <a:pt x="0" y="880"/>
                  </a:cubicBezTo>
                  <a:cubicBezTo>
                    <a:pt x="0" y="394"/>
                    <a:pt x="269" y="0"/>
                    <a:pt x="601" y="0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651" y="0"/>
                    <a:pt x="382" y="394"/>
                    <a:pt x="382" y="880"/>
                  </a:cubicBezTo>
                  <a:cubicBezTo>
                    <a:pt x="382" y="1366"/>
                    <a:pt x="651" y="1760"/>
                    <a:pt x="983" y="1760"/>
                  </a:cubicBezTo>
                  <a:lnTo>
                    <a:pt x="601" y="176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3BB8D0B7-7FE2-4C0B-AC20-4DFFDB707D3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92" y="3731"/>
              <a:ext cx="196" cy="352"/>
            </a:xfrm>
            <a:custGeom>
              <a:avLst/>
              <a:gdLst>
                <a:gd name="T0" fmla="*/ 601 w 983"/>
                <a:gd name="T1" fmla="*/ 1760 h 1760"/>
                <a:gd name="T2" fmla="*/ 0 w 983"/>
                <a:gd name="T3" fmla="*/ 880 h 1760"/>
                <a:gd name="T4" fmla="*/ 601 w 983"/>
                <a:gd name="T5" fmla="*/ 0 h 1760"/>
                <a:gd name="T6" fmla="*/ 983 w 983"/>
                <a:gd name="T7" fmla="*/ 0 h 1760"/>
                <a:gd name="T8" fmla="*/ 383 w 983"/>
                <a:gd name="T9" fmla="*/ 880 h 1760"/>
                <a:gd name="T10" fmla="*/ 983 w 983"/>
                <a:gd name="T11" fmla="*/ 1760 h 1760"/>
                <a:gd name="T12" fmla="*/ 601 w 983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3" h="1760">
                  <a:moveTo>
                    <a:pt x="601" y="1760"/>
                  </a:moveTo>
                  <a:cubicBezTo>
                    <a:pt x="269" y="1760"/>
                    <a:pt x="0" y="1366"/>
                    <a:pt x="0" y="880"/>
                  </a:cubicBezTo>
                  <a:cubicBezTo>
                    <a:pt x="0" y="394"/>
                    <a:pt x="269" y="0"/>
                    <a:pt x="601" y="0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652" y="0"/>
                    <a:pt x="383" y="394"/>
                    <a:pt x="383" y="880"/>
                  </a:cubicBezTo>
                  <a:cubicBezTo>
                    <a:pt x="383" y="1366"/>
                    <a:pt x="652" y="1760"/>
                    <a:pt x="983" y="1760"/>
                  </a:cubicBezTo>
                  <a:lnTo>
                    <a:pt x="601" y="176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F06914C1-E525-4D05-9079-911C5538969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13" y="3977"/>
              <a:ext cx="186" cy="106"/>
            </a:xfrm>
            <a:custGeom>
              <a:avLst/>
              <a:gdLst>
                <a:gd name="T0" fmla="*/ 551 w 928"/>
                <a:gd name="T1" fmla="*/ 0 h 530"/>
                <a:gd name="T2" fmla="*/ 0 w 928"/>
                <a:gd name="T3" fmla="*/ 530 h 530"/>
                <a:gd name="T4" fmla="*/ 376 w 928"/>
                <a:gd name="T5" fmla="*/ 530 h 530"/>
                <a:gd name="T6" fmla="*/ 928 w 928"/>
                <a:gd name="T7" fmla="*/ 0 h 530"/>
                <a:gd name="T8" fmla="*/ 551 w 928"/>
                <a:gd name="T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530">
                  <a:moveTo>
                    <a:pt x="551" y="0"/>
                  </a:moveTo>
                  <a:cubicBezTo>
                    <a:pt x="459" y="312"/>
                    <a:pt x="246" y="530"/>
                    <a:pt x="0" y="530"/>
                  </a:cubicBezTo>
                  <a:cubicBezTo>
                    <a:pt x="376" y="530"/>
                    <a:pt x="376" y="530"/>
                    <a:pt x="376" y="530"/>
                  </a:cubicBezTo>
                  <a:cubicBezTo>
                    <a:pt x="623" y="530"/>
                    <a:pt x="835" y="312"/>
                    <a:pt x="928" y="0"/>
                  </a:cubicBezTo>
                  <a:lnTo>
                    <a:pt x="551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</p:grpSp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5812357" y="4098960"/>
            <a:ext cx="10560721" cy="1392928"/>
          </a:xfrm>
        </p:spPr>
        <p:txBody>
          <a:bodyPr anchor="b" anchorCtr="0"/>
          <a:lstStyle>
            <a:lvl1pPr algn="l">
              <a:defRPr>
                <a:solidFill>
                  <a:srgbClr val="009EE0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5771721" y="5705796"/>
            <a:ext cx="10601357" cy="1490736"/>
          </a:xfrm>
        </p:spPr>
        <p:txBody>
          <a:bodyPr/>
          <a:lstStyle>
            <a:lvl1pPr marL="0" indent="0" algn="l">
              <a:buNone/>
              <a:defRPr sz="3599">
                <a:solidFill>
                  <a:srgbClr val="009EE0"/>
                </a:solidFill>
              </a:defRPr>
            </a:lvl1pPr>
            <a:lvl2pPr marL="81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[Subtitel]</a:t>
            </a:r>
          </a:p>
        </p:txBody>
      </p:sp>
      <p:sp>
        <p:nvSpPr>
          <p:cNvPr id="55" name="Tijdelijke aanduiding voor afbeelding 54">
            <a:extLst>
              <a:ext uri="{FF2B5EF4-FFF2-40B4-BE49-F238E27FC236}">
                <a16:creationId xmlns:a16="http://schemas.microsoft.com/office/drawing/2014/main" id="{021F44A3-0E30-4519-B6FC-E6D4C6FA1C2D}"/>
              </a:ext>
            </a:extLst>
          </p:cNvPr>
          <p:cNvSpPr>
            <a:spLocks noGrp="1" noSelect="1"/>
          </p:cNvSpPr>
          <p:nvPr>
            <p:ph type="pic" sz="quarter" idx="13" hasCustomPrompt="1"/>
          </p:nvPr>
        </p:nvSpPr>
        <p:spPr bwMode="gray">
          <a:xfrm>
            <a:off x="3371755" y="0"/>
            <a:ext cx="17717163" cy="4010400"/>
          </a:xfrm>
          <a:custGeom>
            <a:avLst/>
            <a:gdLst>
              <a:gd name="connsiteX0" fmla="*/ 449584 w 5000441"/>
              <a:gd name="connsiteY0" fmla="*/ 0 h 2005200"/>
              <a:gd name="connsiteX1" fmla="*/ 5000441 w 5000441"/>
              <a:gd name="connsiteY1" fmla="*/ 0 h 2005200"/>
              <a:gd name="connsiteX2" fmla="*/ 4877911 w 5000441"/>
              <a:gd name="connsiteY2" fmla="*/ 396473 h 2005200"/>
              <a:gd name="connsiteX3" fmla="*/ 4601044 w 5000441"/>
              <a:gd name="connsiteY3" fmla="*/ 1646317 h 2005200"/>
              <a:gd name="connsiteX4" fmla="*/ 4551102 w 5000441"/>
              <a:gd name="connsiteY4" fmla="*/ 2005200 h 2005200"/>
              <a:gd name="connsiteX5" fmla="*/ 0 w 5000441"/>
              <a:gd name="connsiteY5" fmla="*/ 2005200 h 2005200"/>
              <a:gd name="connsiteX6" fmla="*/ 49969 w 5000441"/>
              <a:gd name="connsiteY6" fmla="*/ 1646317 h 2005200"/>
              <a:gd name="connsiteX7" fmla="*/ 449584 w 5000441"/>
              <a:gd name="connsiteY7" fmla="*/ 0 h 20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41" h="2005200">
                <a:moveTo>
                  <a:pt x="449584" y="0"/>
                </a:moveTo>
                <a:lnTo>
                  <a:pt x="5000441" y="0"/>
                </a:lnTo>
                <a:lnTo>
                  <a:pt x="4877911" y="396473"/>
                </a:lnTo>
                <a:cubicBezTo>
                  <a:pt x="4762706" y="798309"/>
                  <a:pt x="4669708" y="1215906"/>
                  <a:pt x="4601044" y="1646317"/>
                </a:cubicBezTo>
                <a:lnTo>
                  <a:pt x="4551102" y="2005200"/>
                </a:lnTo>
                <a:lnTo>
                  <a:pt x="0" y="2005200"/>
                </a:lnTo>
                <a:lnTo>
                  <a:pt x="49969" y="1646317"/>
                </a:lnTo>
                <a:cubicBezTo>
                  <a:pt x="141571" y="1072436"/>
                  <a:pt x="276456" y="521335"/>
                  <a:pt x="44958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29" name="Tijdelijke aanduiding voor afbeelding 28">
            <a:extLst>
              <a:ext uri="{FF2B5EF4-FFF2-40B4-BE49-F238E27FC236}">
                <a16:creationId xmlns:a16="http://schemas.microsoft.com/office/drawing/2014/main" id="{6E587A5C-C709-4CB0-AEB0-9539CADEC397}"/>
              </a:ext>
            </a:extLst>
          </p:cNvPr>
          <p:cNvSpPr>
            <a:spLocks noGrp="1" noSelect="1"/>
          </p:cNvSpPr>
          <p:nvPr>
            <p:ph type="pic" sz="quarter" idx="14" hasCustomPrompt="1"/>
          </p:nvPr>
        </p:nvSpPr>
        <p:spPr bwMode="gray">
          <a:xfrm>
            <a:off x="5063577" y="7501758"/>
            <a:ext cx="12659999" cy="4053600"/>
          </a:xfrm>
          <a:custGeom>
            <a:avLst/>
            <a:gdLst>
              <a:gd name="connsiteX0" fmla="*/ 0 w 6331236"/>
              <a:gd name="connsiteY0" fmla="*/ 0 h 2026800"/>
              <a:gd name="connsiteX1" fmla="*/ 6090000 w 6331236"/>
              <a:gd name="connsiteY1" fmla="*/ 0 h 2026800"/>
              <a:gd name="connsiteX2" fmla="*/ 6092648 w 6331236"/>
              <a:gd name="connsiteY2" fmla="*/ 134592 h 2026800"/>
              <a:gd name="connsiteX3" fmla="*/ 6300215 w 6331236"/>
              <a:gd name="connsiteY3" fmla="*/ 1886952 h 2026800"/>
              <a:gd name="connsiteX4" fmla="*/ 6331236 w 6331236"/>
              <a:gd name="connsiteY4" fmla="*/ 2026800 h 2026800"/>
              <a:gd name="connsiteX5" fmla="*/ 241272 w 6331236"/>
              <a:gd name="connsiteY5" fmla="*/ 2026800 h 2026800"/>
              <a:gd name="connsiteX6" fmla="*/ 210254 w 6331236"/>
              <a:gd name="connsiteY6" fmla="*/ 1886952 h 2026800"/>
              <a:gd name="connsiteX7" fmla="*/ 2650 w 6331236"/>
              <a:gd name="connsiteY7" fmla="*/ 134592 h 20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1236" h="2026800">
                <a:moveTo>
                  <a:pt x="0" y="0"/>
                </a:moveTo>
                <a:lnTo>
                  <a:pt x="6090000" y="0"/>
                </a:lnTo>
                <a:lnTo>
                  <a:pt x="6092648" y="134592"/>
                </a:lnTo>
                <a:cubicBezTo>
                  <a:pt x="6116481" y="738559"/>
                  <a:pt x="6187348" y="1324994"/>
                  <a:pt x="6300215" y="1886952"/>
                </a:cubicBezTo>
                <a:lnTo>
                  <a:pt x="6331236" y="2026800"/>
                </a:lnTo>
                <a:lnTo>
                  <a:pt x="241272" y="2026800"/>
                </a:lnTo>
                <a:lnTo>
                  <a:pt x="210254" y="1886952"/>
                </a:lnTo>
                <a:cubicBezTo>
                  <a:pt x="97387" y="1324994"/>
                  <a:pt x="26493" y="738559"/>
                  <a:pt x="2650" y="1345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</p:spTree>
    <p:extLst>
      <p:ext uri="{BB962C8B-B14F-4D97-AF65-F5344CB8AC3E}">
        <p14:creationId xmlns:p14="http://schemas.microsoft.com/office/powerpoint/2010/main" val="2683616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F579928D-CE2C-4AB8-9452-1493F1134EF6}"/>
              </a:ext>
            </a:extLst>
          </p:cNvPr>
          <p:cNvSpPr>
            <a:spLocks noGrp="1" noSelect="1"/>
          </p:cNvSpPr>
          <p:nvPr>
            <p:ph type="pic" sz="quarter" idx="13" hasCustomPrompt="1"/>
          </p:nvPr>
        </p:nvSpPr>
        <p:spPr bwMode="gray">
          <a:xfrm>
            <a:off x="16811164" y="2027556"/>
            <a:ext cx="6047607" cy="52704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27" name="***Tijdelijke aanduiding voor tekst 3">
            <a:extLst>
              <a:ext uri="{FF2B5EF4-FFF2-40B4-BE49-F238E27FC236}">
                <a16:creationId xmlns:a16="http://schemas.microsoft.com/office/drawing/2014/main" id="{AC4233A7-14B4-4759-B83A-346955FED51E}"/>
              </a:ext>
            </a:extLst>
          </p:cNvPr>
          <p:cNvSpPr>
            <a:spLocks noGrp="1" noSelect="1"/>
          </p:cNvSpPr>
          <p:nvPr>
            <p:ph type="body" sz="quarter" idx="17" hasCustomPrompt="1"/>
          </p:nvPr>
        </p:nvSpPr>
        <p:spPr bwMode="gray">
          <a:xfrm>
            <a:off x="16539185" y="9850249"/>
            <a:ext cx="6212742" cy="1668742"/>
          </a:xfrm>
        </p:spPr>
        <p:txBody>
          <a:bodyPr/>
          <a:lstStyle>
            <a:lvl1pPr marL="71986" indent="0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1pPr>
            <a:lvl2pPr marL="71986" indent="0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2pPr>
            <a:lvl3pPr marL="71986" indent="0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3pPr>
            <a:lvl4pPr marL="71986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4pPr>
            <a:lvl5pPr marL="71986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5pPr>
            <a:lvl6pPr marL="71986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6pPr>
            <a:lvl7pPr marL="71986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7pPr>
            <a:lvl8pPr marL="71986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8pPr>
            <a:lvl9pPr marL="71986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6" name="***Tijdelijke aanduiding voor tekst 2">
            <a:extLst>
              <a:ext uri="{FF2B5EF4-FFF2-40B4-BE49-F238E27FC236}">
                <a16:creationId xmlns:a16="http://schemas.microsoft.com/office/drawing/2014/main" id="{71371A1A-AD79-4A0E-A352-07CBC6D79773}"/>
              </a:ext>
            </a:extLst>
          </p:cNvPr>
          <p:cNvSpPr>
            <a:spLocks noGrp="1" noSelect="1"/>
          </p:cNvSpPr>
          <p:nvPr>
            <p:ph type="body" sz="quarter" idx="16" hasCustomPrompt="1"/>
          </p:nvPr>
        </p:nvSpPr>
        <p:spPr bwMode="gray">
          <a:xfrm>
            <a:off x="9791364" y="9850318"/>
            <a:ext cx="6212716" cy="1668960"/>
          </a:xfrm>
        </p:spPr>
        <p:txBody>
          <a:bodyPr/>
          <a:lstStyle>
            <a:lvl1pPr marL="71986" indent="0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1pPr>
            <a:lvl2pPr marL="71986" indent="0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2pPr>
            <a:lvl3pPr marL="71986" indent="0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3pPr>
            <a:lvl4pPr marL="71986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4pPr>
            <a:lvl5pPr marL="71986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5pPr>
            <a:lvl6pPr marL="71986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6pPr>
            <a:lvl7pPr marL="71986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7pPr>
            <a:lvl8pPr marL="71986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8pPr>
            <a:lvl9pPr marL="71986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3" name="***Tijdelijke aanduiding voor tekst 1">
            <a:extLst>
              <a:ext uri="{FF2B5EF4-FFF2-40B4-BE49-F238E27FC236}">
                <a16:creationId xmlns:a16="http://schemas.microsoft.com/office/drawing/2014/main" id="{E28B3433-1489-409A-98F7-3AA278C3221E}"/>
              </a:ext>
            </a:extLst>
          </p:cNvPr>
          <p:cNvSpPr>
            <a:spLocks noGrp="1" noSelect="1"/>
          </p:cNvSpPr>
          <p:nvPr>
            <p:ph type="body" sz="quarter" idx="15" hasCustomPrompt="1"/>
          </p:nvPr>
        </p:nvSpPr>
        <p:spPr bwMode="gray">
          <a:xfrm>
            <a:off x="3290665" y="9850318"/>
            <a:ext cx="6260713" cy="1668960"/>
          </a:xfrm>
        </p:spPr>
        <p:txBody>
          <a:bodyPr/>
          <a:lstStyle>
            <a:lvl1pPr marL="71986" indent="0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1pPr>
            <a:lvl2pPr marL="71986" indent="0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2pPr>
            <a:lvl3pPr marL="71986" indent="0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3pPr>
            <a:lvl4pPr marL="71986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4pPr>
            <a:lvl5pPr marL="71986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5pPr>
            <a:lvl6pPr marL="71986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6pPr>
            <a:lvl7pPr marL="71986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7pPr>
            <a:lvl8pPr marL="71986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8pPr>
            <a:lvl9pPr marL="71986" algn="ctr">
              <a:lnSpc>
                <a:spcPct val="90000"/>
              </a:lnSpc>
              <a:spcBef>
                <a:spcPts val="60"/>
              </a:spcBef>
              <a:buFontTx/>
              <a:buNone/>
              <a:defRPr sz="2799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1" name="***Tijdelijke aanduiding voor tekst 20">
            <a:extLst>
              <a:ext uri="{FF2B5EF4-FFF2-40B4-BE49-F238E27FC236}">
                <a16:creationId xmlns:a16="http://schemas.microsoft.com/office/drawing/2014/main" id="{D221EA16-3626-43B9-81A5-114B7BB1C5E2}"/>
              </a:ext>
            </a:extLst>
          </p:cNvPr>
          <p:cNvSpPr>
            <a:spLocks noGrp="1" noSelect="1"/>
          </p:cNvSpPr>
          <p:nvPr>
            <p:ph type="body" sz="quarter" idx="14" hasCustomPrompt="1"/>
          </p:nvPr>
        </p:nvSpPr>
        <p:spPr bwMode="gray">
          <a:xfrm>
            <a:off x="2349007" y="7525619"/>
            <a:ext cx="3167793" cy="40871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"/>
              </a:spcBef>
              <a:buFontTx/>
              <a:buNone/>
              <a:defRPr sz="3199" b="1">
                <a:solidFill>
                  <a:srgbClr val="009EE0"/>
                </a:solidFill>
              </a:defRPr>
            </a:lvl1pPr>
            <a:lvl2pPr marL="0" marR="0" indent="0" algn="l" rtl="0" eaLnBrk="1" fontAlgn="auto">
              <a:lnSpc>
                <a:spcPct val="90000"/>
              </a:lnSpc>
              <a:spcBef>
                <a:spcPts val="60"/>
              </a:spcBef>
              <a:spcAft>
                <a:spcPts val="0"/>
              </a:spcAft>
              <a:buFontTx/>
              <a:buNone/>
              <a:defRPr kumimoji="0" sz="3199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2pPr>
            <a:lvl3pPr marL="0" marR="0" indent="0" algn="l" rtl="0" eaLnBrk="1" fontAlgn="auto">
              <a:lnSpc>
                <a:spcPct val="90000"/>
              </a:lnSpc>
              <a:spcBef>
                <a:spcPts val="60"/>
              </a:spcBef>
              <a:spcAft>
                <a:spcPts val="0"/>
              </a:spcAft>
              <a:buFontTx/>
              <a:buNone/>
              <a:defRPr kumimoji="0" sz="3199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3pPr>
            <a:lvl4pPr marL="0" marR="0" indent="0" algn="l" rtl="0" eaLnBrk="1" fontAlgn="auto">
              <a:lnSpc>
                <a:spcPct val="90000"/>
              </a:lnSpc>
              <a:spcBef>
                <a:spcPts val="60"/>
              </a:spcBef>
              <a:spcAft>
                <a:spcPts val="0"/>
              </a:spcAft>
              <a:buFontTx/>
              <a:buNone/>
              <a:defRPr kumimoji="0" sz="3199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4pPr>
            <a:lvl5pPr marL="0" marR="0" indent="0" algn="l" rtl="0" eaLnBrk="1" fontAlgn="auto">
              <a:lnSpc>
                <a:spcPct val="90000"/>
              </a:lnSpc>
              <a:spcBef>
                <a:spcPts val="60"/>
              </a:spcBef>
              <a:spcAft>
                <a:spcPts val="0"/>
              </a:spcAft>
              <a:buFontTx/>
              <a:buNone/>
              <a:defRPr kumimoji="0" sz="3199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5pPr>
            <a:lvl6pPr marL="0" marR="0" indent="0" algn="l" rtl="0" eaLnBrk="1" fontAlgn="auto">
              <a:lnSpc>
                <a:spcPct val="90000"/>
              </a:lnSpc>
              <a:spcBef>
                <a:spcPts val="60"/>
              </a:spcBef>
              <a:spcAft>
                <a:spcPts val="0"/>
              </a:spcAft>
              <a:buFontTx/>
              <a:buNone/>
              <a:defRPr kumimoji="0" sz="3199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6pPr>
            <a:lvl7pPr marL="0" marR="0" indent="0" algn="l" rtl="0" eaLnBrk="1" fontAlgn="auto">
              <a:lnSpc>
                <a:spcPct val="90000"/>
              </a:lnSpc>
              <a:spcBef>
                <a:spcPts val="60"/>
              </a:spcBef>
              <a:spcAft>
                <a:spcPts val="0"/>
              </a:spcAft>
              <a:buFontTx/>
              <a:buNone/>
              <a:defRPr kumimoji="0" sz="3199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7pPr>
            <a:lvl8pPr marL="0" marR="0" indent="0" algn="l" rtl="0" eaLnBrk="1" fontAlgn="auto">
              <a:lnSpc>
                <a:spcPct val="90000"/>
              </a:lnSpc>
              <a:spcBef>
                <a:spcPts val="60"/>
              </a:spcBef>
              <a:spcAft>
                <a:spcPts val="0"/>
              </a:spcAft>
              <a:buFontTx/>
              <a:buNone/>
              <a:defRPr kumimoji="0" sz="3199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8pPr>
            <a:lvl9pPr marL="0" marR="0" indent="0" algn="l" rtl="0" eaLnBrk="1" fontAlgn="auto">
              <a:lnSpc>
                <a:spcPct val="90000"/>
              </a:lnSpc>
              <a:spcBef>
                <a:spcPts val="60"/>
              </a:spcBef>
              <a:spcAft>
                <a:spcPts val="0"/>
              </a:spcAft>
              <a:buFontTx/>
              <a:buNone/>
              <a:defRPr kumimoji="0" sz="3199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nl-NL" dirty="0"/>
              <a:t>[Kopje]</a:t>
            </a:r>
          </a:p>
        </p:txBody>
      </p:sp>
      <p:sp>
        <p:nvSpPr>
          <p:cNvPr id="16" name="***Tijdelijke aanduiding voor tekst 15">
            <a:extLst>
              <a:ext uri="{FF2B5EF4-FFF2-40B4-BE49-F238E27FC236}">
                <a16:creationId xmlns:a16="http://schemas.microsoft.com/office/drawing/2014/main" id="{3FC0B98A-9997-4379-A331-EF9DA5A40AEF}"/>
              </a:ext>
            </a:extLst>
          </p:cNvPr>
          <p:cNvSpPr>
            <a:spLocks noGrp="1" noSelect="1"/>
          </p:cNvSpPr>
          <p:nvPr>
            <p:ph type="body" sz="quarter" idx="23" hasCustomPrompt="1"/>
          </p:nvPr>
        </p:nvSpPr>
        <p:spPr>
          <a:xfrm>
            <a:off x="2348967" y="3131998"/>
            <a:ext cx="14159078" cy="3945600"/>
          </a:xfrm>
        </p:spPr>
        <p:txBody>
          <a:bodyPr/>
          <a:lstStyle>
            <a:lvl1pPr>
              <a:spcBef>
                <a:spcPts val="1600"/>
              </a:spcBef>
              <a:defRPr sz="3399"/>
            </a:lvl1pPr>
            <a:lvl2pPr>
              <a:spcBef>
                <a:spcPts val="1600"/>
              </a:spcBef>
              <a:defRPr sz="3399"/>
            </a:lvl2pPr>
            <a:lvl3pPr>
              <a:spcBef>
                <a:spcPts val="1600"/>
              </a:spcBef>
              <a:defRPr sz="3399"/>
            </a:lvl3pPr>
            <a:lvl4pPr marL="1842831">
              <a:spcBef>
                <a:spcPts val="1600"/>
              </a:spcBef>
              <a:defRPr sz="3399"/>
            </a:lvl4pPr>
            <a:lvl5pPr>
              <a:defRPr sz="3399"/>
            </a:lvl5pPr>
            <a:lvl6pPr>
              <a:defRPr sz="3399"/>
            </a:lvl6pPr>
            <a:lvl7pPr>
              <a:defRPr sz="3399"/>
            </a:lvl7pPr>
            <a:lvl8pPr>
              <a:defRPr sz="3399"/>
            </a:lvl8pPr>
            <a:lvl9pPr>
              <a:defRPr sz="3399"/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F02A93A-1189-4461-9AA1-9DE943B75F6D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>
          <a:xfrm>
            <a:off x="2378219" y="952500"/>
            <a:ext cx="14159078" cy="168653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grpSp>
        <p:nvGrpSpPr>
          <p:cNvPr id="20" name="Bedrijven">
            <a:extLst>
              <a:ext uri="{FF2B5EF4-FFF2-40B4-BE49-F238E27FC236}">
                <a16:creationId xmlns:a16="http://schemas.microsoft.com/office/drawing/2014/main" id="{711B3171-F8EA-4178-98B1-907CA881B5A1}"/>
              </a:ext>
            </a:extLst>
          </p:cNvPr>
          <p:cNvGrpSpPr>
            <a:grpSpLocks noSelect="1"/>
          </p:cNvGrpSpPr>
          <p:nvPr userDrawn="1"/>
        </p:nvGrpSpPr>
        <p:grpSpPr bwMode="gray">
          <a:xfrm>
            <a:off x="5486166" y="7724777"/>
            <a:ext cx="1869711" cy="1851026"/>
            <a:chOff x="1676400" y="3862388"/>
            <a:chExt cx="935038" cy="925513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BD9CA3D-6D13-4905-9EA7-058AF633340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808163" y="4171950"/>
              <a:ext cx="198438" cy="593725"/>
            </a:xfrm>
            <a:custGeom>
              <a:avLst/>
              <a:gdLst>
                <a:gd name="T0" fmla="*/ 125 w 125"/>
                <a:gd name="T1" fmla="*/ 21 h 374"/>
                <a:gd name="T2" fmla="*/ 125 w 125"/>
                <a:gd name="T3" fmla="*/ 297 h 374"/>
                <a:gd name="T4" fmla="*/ 63 w 125"/>
                <a:gd name="T5" fmla="*/ 297 h 374"/>
                <a:gd name="T6" fmla="*/ 63 w 125"/>
                <a:gd name="T7" fmla="*/ 374 h 374"/>
                <a:gd name="T8" fmla="*/ 49 w 125"/>
                <a:gd name="T9" fmla="*/ 374 h 374"/>
                <a:gd name="T10" fmla="*/ 0 w 125"/>
                <a:gd name="T11" fmla="*/ 374 h 374"/>
                <a:gd name="T12" fmla="*/ 0 w 125"/>
                <a:gd name="T13" fmla="*/ 202 h 374"/>
                <a:gd name="T14" fmla="*/ 54 w 125"/>
                <a:gd name="T15" fmla="*/ 202 h 374"/>
                <a:gd name="T16" fmla="*/ 69 w 125"/>
                <a:gd name="T17" fmla="*/ 202 h 374"/>
                <a:gd name="T18" fmla="*/ 69 w 125"/>
                <a:gd name="T19" fmla="*/ 180 h 374"/>
                <a:gd name="T20" fmla="*/ 55 w 125"/>
                <a:gd name="T21" fmla="*/ 180 h 374"/>
                <a:gd name="T22" fmla="*/ 0 w 125"/>
                <a:gd name="T23" fmla="*/ 180 h 374"/>
                <a:gd name="T24" fmla="*/ 0 w 125"/>
                <a:gd name="T25" fmla="*/ 147 h 374"/>
                <a:gd name="T26" fmla="*/ 56 w 125"/>
                <a:gd name="T27" fmla="*/ 147 h 374"/>
                <a:gd name="T28" fmla="*/ 69 w 125"/>
                <a:gd name="T29" fmla="*/ 147 h 374"/>
                <a:gd name="T30" fmla="*/ 69 w 125"/>
                <a:gd name="T31" fmla="*/ 125 h 374"/>
                <a:gd name="T32" fmla="*/ 56 w 125"/>
                <a:gd name="T33" fmla="*/ 125 h 374"/>
                <a:gd name="T34" fmla="*/ 0 w 125"/>
                <a:gd name="T35" fmla="*/ 125 h 374"/>
                <a:gd name="T36" fmla="*/ 0 w 125"/>
                <a:gd name="T37" fmla="*/ 95 h 374"/>
                <a:gd name="T38" fmla="*/ 57 w 125"/>
                <a:gd name="T39" fmla="*/ 95 h 374"/>
                <a:gd name="T40" fmla="*/ 69 w 125"/>
                <a:gd name="T41" fmla="*/ 95 h 374"/>
                <a:gd name="T42" fmla="*/ 69 w 125"/>
                <a:gd name="T43" fmla="*/ 73 h 374"/>
                <a:gd name="T44" fmla="*/ 58 w 125"/>
                <a:gd name="T45" fmla="*/ 73 h 374"/>
                <a:gd name="T46" fmla="*/ 0 w 125"/>
                <a:gd name="T47" fmla="*/ 73 h 374"/>
                <a:gd name="T48" fmla="*/ 0 w 125"/>
                <a:gd name="T49" fmla="*/ 21 h 374"/>
                <a:gd name="T50" fmla="*/ 32 w 125"/>
                <a:gd name="T51" fmla="*/ 21 h 374"/>
                <a:gd name="T52" fmla="*/ 32 w 125"/>
                <a:gd name="T53" fmla="*/ 0 h 374"/>
                <a:gd name="T54" fmla="*/ 60 w 125"/>
                <a:gd name="T55" fmla="*/ 0 h 374"/>
                <a:gd name="T56" fmla="*/ 106 w 125"/>
                <a:gd name="T57" fmla="*/ 0 h 374"/>
                <a:gd name="T58" fmla="*/ 106 w 125"/>
                <a:gd name="T59" fmla="*/ 21 h 374"/>
                <a:gd name="T60" fmla="*/ 125 w 125"/>
                <a:gd name="T61" fmla="*/ 2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374">
                  <a:moveTo>
                    <a:pt x="125" y="21"/>
                  </a:moveTo>
                  <a:lnTo>
                    <a:pt x="125" y="297"/>
                  </a:lnTo>
                  <a:lnTo>
                    <a:pt x="63" y="297"/>
                  </a:lnTo>
                  <a:lnTo>
                    <a:pt x="63" y="374"/>
                  </a:lnTo>
                  <a:lnTo>
                    <a:pt x="49" y="374"/>
                  </a:lnTo>
                  <a:lnTo>
                    <a:pt x="0" y="374"/>
                  </a:lnTo>
                  <a:lnTo>
                    <a:pt x="0" y="202"/>
                  </a:lnTo>
                  <a:lnTo>
                    <a:pt x="54" y="202"/>
                  </a:lnTo>
                  <a:lnTo>
                    <a:pt x="69" y="202"/>
                  </a:lnTo>
                  <a:lnTo>
                    <a:pt x="69" y="180"/>
                  </a:lnTo>
                  <a:lnTo>
                    <a:pt x="55" y="180"/>
                  </a:lnTo>
                  <a:lnTo>
                    <a:pt x="0" y="180"/>
                  </a:lnTo>
                  <a:lnTo>
                    <a:pt x="0" y="147"/>
                  </a:lnTo>
                  <a:lnTo>
                    <a:pt x="56" y="147"/>
                  </a:lnTo>
                  <a:lnTo>
                    <a:pt x="69" y="147"/>
                  </a:lnTo>
                  <a:lnTo>
                    <a:pt x="69" y="125"/>
                  </a:lnTo>
                  <a:lnTo>
                    <a:pt x="56" y="125"/>
                  </a:lnTo>
                  <a:lnTo>
                    <a:pt x="0" y="125"/>
                  </a:lnTo>
                  <a:lnTo>
                    <a:pt x="0" y="95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69" y="73"/>
                  </a:lnTo>
                  <a:lnTo>
                    <a:pt x="58" y="73"/>
                  </a:lnTo>
                  <a:lnTo>
                    <a:pt x="0" y="73"/>
                  </a:lnTo>
                  <a:lnTo>
                    <a:pt x="0" y="21"/>
                  </a:lnTo>
                  <a:lnTo>
                    <a:pt x="32" y="21"/>
                  </a:lnTo>
                  <a:lnTo>
                    <a:pt x="32" y="0"/>
                  </a:lnTo>
                  <a:lnTo>
                    <a:pt x="60" y="0"/>
                  </a:lnTo>
                  <a:lnTo>
                    <a:pt x="106" y="0"/>
                  </a:lnTo>
                  <a:lnTo>
                    <a:pt x="106" y="21"/>
                  </a:lnTo>
                  <a:lnTo>
                    <a:pt x="125" y="21"/>
                  </a:lnTo>
                  <a:close/>
                </a:path>
              </a:pathLst>
            </a:custGeom>
            <a:solidFill>
              <a:srgbClr val="149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CBB15BBA-5BEE-469C-95B0-2C2C847C29A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76400" y="3862388"/>
              <a:ext cx="935038" cy="925513"/>
            </a:xfrm>
            <a:custGeom>
              <a:avLst/>
              <a:gdLst>
                <a:gd name="T0" fmla="*/ 589 w 589"/>
                <a:gd name="T1" fmla="*/ 569 h 583"/>
                <a:gd name="T2" fmla="*/ 589 w 589"/>
                <a:gd name="T3" fmla="*/ 583 h 583"/>
                <a:gd name="T4" fmla="*/ 512 w 589"/>
                <a:gd name="T5" fmla="*/ 583 h 583"/>
                <a:gd name="T6" fmla="*/ 208 w 589"/>
                <a:gd name="T7" fmla="*/ 583 h 583"/>
                <a:gd name="T8" fmla="*/ 146 w 589"/>
                <a:gd name="T9" fmla="*/ 583 h 583"/>
                <a:gd name="T10" fmla="*/ 83 w 589"/>
                <a:gd name="T11" fmla="*/ 583 h 583"/>
                <a:gd name="T12" fmla="*/ 0 w 589"/>
                <a:gd name="T13" fmla="*/ 583 h 583"/>
                <a:gd name="T14" fmla="*/ 0 w 589"/>
                <a:gd name="T15" fmla="*/ 569 h 583"/>
                <a:gd name="T16" fmla="*/ 83 w 589"/>
                <a:gd name="T17" fmla="*/ 569 h 583"/>
                <a:gd name="T18" fmla="*/ 132 w 589"/>
                <a:gd name="T19" fmla="*/ 569 h 583"/>
                <a:gd name="T20" fmla="*/ 146 w 589"/>
                <a:gd name="T21" fmla="*/ 569 h 583"/>
                <a:gd name="T22" fmla="*/ 146 w 589"/>
                <a:gd name="T23" fmla="*/ 492 h 583"/>
                <a:gd name="T24" fmla="*/ 208 w 589"/>
                <a:gd name="T25" fmla="*/ 492 h 583"/>
                <a:gd name="T26" fmla="*/ 208 w 589"/>
                <a:gd name="T27" fmla="*/ 216 h 583"/>
                <a:gd name="T28" fmla="*/ 189 w 589"/>
                <a:gd name="T29" fmla="*/ 216 h 583"/>
                <a:gd name="T30" fmla="*/ 189 w 589"/>
                <a:gd name="T31" fmla="*/ 195 h 583"/>
                <a:gd name="T32" fmla="*/ 143 w 589"/>
                <a:gd name="T33" fmla="*/ 195 h 583"/>
                <a:gd name="T34" fmla="*/ 146 w 589"/>
                <a:gd name="T35" fmla="*/ 109 h 583"/>
                <a:gd name="T36" fmla="*/ 196 w 589"/>
                <a:gd name="T37" fmla="*/ 109 h 583"/>
                <a:gd name="T38" fmla="*/ 196 w 589"/>
                <a:gd name="T39" fmla="*/ 57 h 583"/>
                <a:gd name="T40" fmla="*/ 208 w 589"/>
                <a:gd name="T41" fmla="*/ 57 h 583"/>
                <a:gd name="T42" fmla="*/ 208 w 589"/>
                <a:gd name="T43" fmla="*/ 0 h 583"/>
                <a:gd name="T44" fmla="*/ 227 w 589"/>
                <a:gd name="T45" fmla="*/ 0 h 583"/>
                <a:gd name="T46" fmla="*/ 227 w 589"/>
                <a:gd name="T47" fmla="*/ 57 h 583"/>
                <a:gd name="T48" fmla="*/ 239 w 589"/>
                <a:gd name="T49" fmla="*/ 57 h 583"/>
                <a:gd name="T50" fmla="*/ 239 w 589"/>
                <a:gd name="T51" fmla="*/ 109 h 583"/>
                <a:gd name="T52" fmla="*/ 291 w 589"/>
                <a:gd name="T53" fmla="*/ 109 h 583"/>
                <a:gd name="T54" fmla="*/ 309 w 589"/>
                <a:gd name="T55" fmla="*/ 492 h 583"/>
                <a:gd name="T56" fmla="*/ 343 w 589"/>
                <a:gd name="T57" fmla="*/ 492 h 583"/>
                <a:gd name="T58" fmla="*/ 343 w 589"/>
                <a:gd name="T59" fmla="*/ 330 h 583"/>
                <a:gd name="T60" fmla="*/ 480 w 589"/>
                <a:gd name="T61" fmla="*/ 330 h 583"/>
                <a:gd name="T62" fmla="*/ 480 w 589"/>
                <a:gd name="T63" fmla="*/ 492 h 583"/>
                <a:gd name="T64" fmla="*/ 512 w 589"/>
                <a:gd name="T65" fmla="*/ 492 h 583"/>
                <a:gd name="T66" fmla="*/ 512 w 589"/>
                <a:gd name="T67" fmla="*/ 569 h 583"/>
                <a:gd name="T68" fmla="*/ 589 w 589"/>
                <a:gd name="T69" fmla="*/ 569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9" h="583">
                  <a:moveTo>
                    <a:pt x="589" y="569"/>
                  </a:moveTo>
                  <a:lnTo>
                    <a:pt x="589" y="583"/>
                  </a:lnTo>
                  <a:lnTo>
                    <a:pt x="512" y="583"/>
                  </a:lnTo>
                  <a:lnTo>
                    <a:pt x="208" y="583"/>
                  </a:lnTo>
                  <a:lnTo>
                    <a:pt x="146" y="583"/>
                  </a:lnTo>
                  <a:lnTo>
                    <a:pt x="83" y="583"/>
                  </a:lnTo>
                  <a:lnTo>
                    <a:pt x="0" y="583"/>
                  </a:lnTo>
                  <a:lnTo>
                    <a:pt x="0" y="569"/>
                  </a:lnTo>
                  <a:lnTo>
                    <a:pt x="83" y="569"/>
                  </a:lnTo>
                  <a:lnTo>
                    <a:pt x="132" y="569"/>
                  </a:lnTo>
                  <a:lnTo>
                    <a:pt x="146" y="569"/>
                  </a:lnTo>
                  <a:lnTo>
                    <a:pt x="146" y="492"/>
                  </a:lnTo>
                  <a:lnTo>
                    <a:pt x="208" y="492"/>
                  </a:lnTo>
                  <a:lnTo>
                    <a:pt x="208" y="216"/>
                  </a:lnTo>
                  <a:lnTo>
                    <a:pt x="189" y="216"/>
                  </a:lnTo>
                  <a:lnTo>
                    <a:pt x="189" y="195"/>
                  </a:lnTo>
                  <a:lnTo>
                    <a:pt x="143" y="195"/>
                  </a:lnTo>
                  <a:lnTo>
                    <a:pt x="146" y="109"/>
                  </a:lnTo>
                  <a:lnTo>
                    <a:pt x="196" y="109"/>
                  </a:lnTo>
                  <a:lnTo>
                    <a:pt x="196" y="57"/>
                  </a:lnTo>
                  <a:lnTo>
                    <a:pt x="208" y="57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27" y="57"/>
                  </a:lnTo>
                  <a:lnTo>
                    <a:pt x="239" y="57"/>
                  </a:lnTo>
                  <a:lnTo>
                    <a:pt x="239" y="109"/>
                  </a:lnTo>
                  <a:lnTo>
                    <a:pt x="291" y="109"/>
                  </a:lnTo>
                  <a:lnTo>
                    <a:pt x="309" y="492"/>
                  </a:lnTo>
                  <a:lnTo>
                    <a:pt x="343" y="492"/>
                  </a:lnTo>
                  <a:lnTo>
                    <a:pt x="343" y="330"/>
                  </a:lnTo>
                  <a:lnTo>
                    <a:pt x="480" y="330"/>
                  </a:lnTo>
                  <a:lnTo>
                    <a:pt x="480" y="492"/>
                  </a:lnTo>
                  <a:lnTo>
                    <a:pt x="512" y="492"/>
                  </a:lnTo>
                  <a:lnTo>
                    <a:pt x="512" y="569"/>
                  </a:lnTo>
                  <a:lnTo>
                    <a:pt x="589" y="569"/>
                  </a:lnTo>
                  <a:close/>
                </a:path>
              </a:pathLst>
            </a:custGeom>
            <a:solidFill>
              <a:srgbClr val="363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</p:grpSp>
      <p:grpSp>
        <p:nvGrpSpPr>
          <p:cNvPr id="25" name="Governments">
            <a:extLst>
              <a:ext uri="{FF2B5EF4-FFF2-40B4-BE49-F238E27FC236}">
                <a16:creationId xmlns:a16="http://schemas.microsoft.com/office/drawing/2014/main" id="{C45ED560-5A5F-473A-8BFC-5A0E0222DB64}"/>
              </a:ext>
            </a:extLst>
          </p:cNvPr>
          <p:cNvGrpSpPr>
            <a:grpSpLocks noSelect="1"/>
          </p:cNvGrpSpPr>
          <p:nvPr userDrawn="1"/>
        </p:nvGrpSpPr>
        <p:grpSpPr bwMode="gray">
          <a:xfrm>
            <a:off x="11906756" y="8077200"/>
            <a:ext cx="2056998" cy="1485900"/>
            <a:chOff x="4057650" y="4038600"/>
            <a:chExt cx="1028700" cy="742950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0C2B8224-ACD9-4647-B0F9-326AB9CE21F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073525" y="4170363"/>
              <a:ext cx="996950" cy="595313"/>
            </a:xfrm>
            <a:custGeom>
              <a:avLst/>
              <a:gdLst>
                <a:gd name="T0" fmla="*/ 310 w 628"/>
                <a:gd name="T1" fmla="*/ 0 h 375"/>
                <a:gd name="T2" fmla="*/ 449 w 628"/>
                <a:gd name="T3" fmla="*/ 165 h 375"/>
                <a:gd name="T4" fmla="*/ 449 w 628"/>
                <a:gd name="T5" fmla="*/ 375 h 375"/>
                <a:gd name="T6" fmla="*/ 222 w 628"/>
                <a:gd name="T7" fmla="*/ 375 h 375"/>
                <a:gd name="T8" fmla="*/ 170 w 628"/>
                <a:gd name="T9" fmla="*/ 375 h 375"/>
                <a:gd name="T10" fmla="*/ 170 w 628"/>
                <a:gd name="T11" fmla="*/ 375 h 375"/>
                <a:gd name="T12" fmla="*/ 106 w 628"/>
                <a:gd name="T13" fmla="*/ 375 h 375"/>
                <a:gd name="T14" fmla="*/ 106 w 628"/>
                <a:gd name="T15" fmla="*/ 375 h 375"/>
                <a:gd name="T16" fmla="*/ 0 w 628"/>
                <a:gd name="T17" fmla="*/ 375 h 375"/>
                <a:gd name="T18" fmla="*/ 0 w 628"/>
                <a:gd name="T19" fmla="*/ 235 h 375"/>
                <a:gd name="T20" fmla="*/ 106 w 628"/>
                <a:gd name="T21" fmla="*/ 235 h 375"/>
                <a:gd name="T22" fmla="*/ 106 w 628"/>
                <a:gd name="T23" fmla="*/ 52 h 375"/>
                <a:gd name="T24" fmla="*/ 170 w 628"/>
                <a:gd name="T25" fmla="*/ 52 h 375"/>
                <a:gd name="T26" fmla="*/ 170 w 628"/>
                <a:gd name="T27" fmla="*/ 165 h 375"/>
                <a:gd name="T28" fmla="*/ 310 w 628"/>
                <a:gd name="T29" fmla="*/ 0 h 375"/>
                <a:gd name="T30" fmla="*/ 455 w 628"/>
                <a:gd name="T31" fmla="*/ 375 h 375"/>
                <a:gd name="T32" fmla="*/ 519 w 628"/>
                <a:gd name="T33" fmla="*/ 375 h 375"/>
                <a:gd name="T34" fmla="*/ 519 w 628"/>
                <a:gd name="T35" fmla="*/ 52 h 375"/>
                <a:gd name="T36" fmla="*/ 455 w 628"/>
                <a:gd name="T37" fmla="*/ 52 h 375"/>
                <a:gd name="T38" fmla="*/ 455 w 628"/>
                <a:gd name="T39" fmla="*/ 375 h 375"/>
                <a:gd name="T40" fmla="*/ 523 w 628"/>
                <a:gd name="T41" fmla="*/ 292 h 375"/>
                <a:gd name="T42" fmla="*/ 523 w 628"/>
                <a:gd name="T43" fmla="*/ 375 h 375"/>
                <a:gd name="T44" fmla="*/ 628 w 628"/>
                <a:gd name="T45" fmla="*/ 375 h 375"/>
                <a:gd name="T46" fmla="*/ 628 w 628"/>
                <a:gd name="T47" fmla="*/ 292 h 375"/>
                <a:gd name="T48" fmla="*/ 523 w 628"/>
                <a:gd name="T49" fmla="*/ 29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8" h="375">
                  <a:moveTo>
                    <a:pt x="310" y="0"/>
                  </a:moveTo>
                  <a:lnTo>
                    <a:pt x="449" y="165"/>
                  </a:lnTo>
                  <a:lnTo>
                    <a:pt x="449" y="375"/>
                  </a:lnTo>
                  <a:lnTo>
                    <a:pt x="222" y="375"/>
                  </a:lnTo>
                  <a:lnTo>
                    <a:pt x="170" y="375"/>
                  </a:lnTo>
                  <a:lnTo>
                    <a:pt x="170" y="375"/>
                  </a:lnTo>
                  <a:lnTo>
                    <a:pt x="106" y="375"/>
                  </a:lnTo>
                  <a:lnTo>
                    <a:pt x="106" y="375"/>
                  </a:lnTo>
                  <a:lnTo>
                    <a:pt x="0" y="375"/>
                  </a:lnTo>
                  <a:lnTo>
                    <a:pt x="0" y="235"/>
                  </a:lnTo>
                  <a:lnTo>
                    <a:pt x="106" y="235"/>
                  </a:lnTo>
                  <a:lnTo>
                    <a:pt x="106" y="52"/>
                  </a:lnTo>
                  <a:lnTo>
                    <a:pt x="170" y="52"/>
                  </a:lnTo>
                  <a:lnTo>
                    <a:pt x="170" y="165"/>
                  </a:lnTo>
                  <a:lnTo>
                    <a:pt x="310" y="0"/>
                  </a:lnTo>
                  <a:close/>
                  <a:moveTo>
                    <a:pt x="455" y="375"/>
                  </a:moveTo>
                  <a:lnTo>
                    <a:pt x="519" y="375"/>
                  </a:lnTo>
                  <a:lnTo>
                    <a:pt x="519" y="52"/>
                  </a:lnTo>
                  <a:lnTo>
                    <a:pt x="455" y="52"/>
                  </a:lnTo>
                  <a:lnTo>
                    <a:pt x="455" y="375"/>
                  </a:lnTo>
                  <a:close/>
                  <a:moveTo>
                    <a:pt x="523" y="292"/>
                  </a:moveTo>
                  <a:lnTo>
                    <a:pt x="523" y="375"/>
                  </a:lnTo>
                  <a:lnTo>
                    <a:pt x="628" y="375"/>
                  </a:lnTo>
                  <a:lnTo>
                    <a:pt x="628" y="292"/>
                  </a:lnTo>
                  <a:lnTo>
                    <a:pt x="523" y="292"/>
                  </a:lnTo>
                  <a:close/>
                </a:path>
              </a:pathLst>
            </a:custGeom>
            <a:solidFill>
              <a:srgbClr val="149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ACFD95B4-CA97-482C-BFF4-219FBD2B667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057650" y="4038600"/>
              <a:ext cx="1028700" cy="742950"/>
            </a:xfrm>
            <a:custGeom>
              <a:avLst/>
              <a:gdLst>
                <a:gd name="T0" fmla="*/ 1599 w 3240"/>
                <a:gd name="T1" fmla="*/ 1493 h 2336"/>
                <a:gd name="T2" fmla="*/ 1707 w 3240"/>
                <a:gd name="T3" fmla="*/ 1352 h 2336"/>
                <a:gd name="T4" fmla="*/ 1447 w 3240"/>
                <a:gd name="T5" fmla="*/ 1244 h 2336"/>
                <a:gd name="T6" fmla="*/ 1707 w 3240"/>
                <a:gd name="T7" fmla="*/ 1136 h 2336"/>
                <a:gd name="T8" fmla="*/ 1224 w 3240"/>
                <a:gd name="T9" fmla="*/ 1689 h 2336"/>
                <a:gd name="T10" fmla="*/ 1224 w 3240"/>
                <a:gd name="T11" fmla="*/ 2017 h 2336"/>
                <a:gd name="T12" fmla="*/ 1098 w 3240"/>
                <a:gd name="T13" fmla="*/ 2017 h 2336"/>
                <a:gd name="T14" fmla="*/ 1098 w 3240"/>
                <a:gd name="T15" fmla="*/ 1689 h 2336"/>
                <a:gd name="T16" fmla="*/ 1224 w 3240"/>
                <a:gd name="T17" fmla="*/ 1689 h 2336"/>
                <a:gd name="T18" fmla="*/ 2101 w 3240"/>
                <a:gd name="T19" fmla="*/ 1983 h 2336"/>
                <a:gd name="T20" fmla="*/ 1995 w 3240"/>
                <a:gd name="T21" fmla="*/ 2031 h 2336"/>
                <a:gd name="T22" fmla="*/ 1947 w 3240"/>
                <a:gd name="T23" fmla="*/ 1723 h 2336"/>
                <a:gd name="T24" fmla="*/ 2053 w 3240"/>
                <a:gd name="T25" fmla="*/ 1675 h 2336"/>
                <a:gd name="T26" fmla="*/ 3226 w 3240"/>
                <a:gd name="T27" fmla="*/ 1623 h 2336"/>
                <a:gd name="T28" fmla="*/ 2695 w 3240"/>
                <a:gd name="T29" fmla="*/ 718 h 2336"/>
                <a:gd name="T30" fmla="*/ 2531 w 3240"/>
                <a:gd name="T31" fmla="*/ 34 h 2336"/>
                <a:gd name="T32" fmla="*/ 2250 w 3240"/>
                <a:gd name="T33" fmla="*/ 661 h 2336"/>
                <a:gd name="T34" fmla="*/ 2276 w 3240"/>
                <a:gd name="T35" fmla="*/ 1138 h 2336"/>
                <a:gd name="T36" fmla="*/ 1647 w 3240"/>
                <a:gd name="T37" fmla="*/ 259 h 2336"/>
                <a:gd name="T38" fmla="*/ 1647 w 3240"/>
                <a:gd name="T39" fmla="*/ 149 h 2336"/>
                <a:gd name="T40" fmla="*/ 1551 w 3240"/>
                <a:gd name="T41" fmla="*/ 165 h 2336"/>
                <a:gd name="T42" fmla="*/ 1551 w 3240"/>
                <a:gd name="T43" fmla="*/ 372 h 2336"/>
                <a:gd name="T44" fmla="*/ 950 w 3240"/>
                <a:gd name="T45" fmla="*/ 718 h 2336"/>
                <a:gd name="T46" fmla="*/ 787 w 3240"/>
                <a:gd name="T47" fmla="*/ 34 h 2336"/>
                <a:gd name="T48" fmla="*/ 506 w 3240"/>
                <a:gd name="T49" fmla="*/ 661 h 2336"/>
                <a:gd name="T50" fmla="*/ 532 w 3240"/>
                <a:gd name="T51" fmla="*/ 1303 h 2336"/>
                <a:gd name="T52" fmla="*/ 0 w 3240"/>
                <a:gd name="T53" fmla="*/ 1351 h 2336"/>
                <a:gd name="T54" fmla="*/ 14 w 3240"/>
                <a:gd name="T55" fmla="*/ 2322 h 2336"/>
                <a:gd name="T56" fmla="*/ 580 w 3240"/>
                <a:gd name="T57" fmla="*/ 2336 h 2336"/>
                <a:gd name="T58" fmla="*/ 1159 w 3240"/>
                <a:gd name="T59" fmla="*/ 2336 h 2336"/>
                <a:gd name="T60" fmla="*/ 2324 w 3240"/>
                <a:gd name="T61" fmla="*/ 2336 h 2336"/>
                <a:gd name="T62" fmla="*/ 2666 w 3240"/>
                <a:gd name="T63" fmla="*/ 2336 h 2336"/>
                <a:gd name="T64" fmla="*/ 3240 w 3240"/>
                <a:gd name="T65" fmla="*/ 2288 h 2336"/>
                <a:gd name="T66" fmla="*/ 3240 w 3240"/>
                <a:gd name="T67" fmla="*/ 1849 h 2336"/>
                <a:gd name="T68" fmla="*/ 96 w 3240"/>
                <a:gd name="T69" fmla="*/ 1638 h 2336"/>
                <a:gd name="T70" fmla="*/ 96 w 3240"/>
                <a:gd name="T71" fmla="*/ 2240 h 2336"/>
                <a:gd name="T72" fmla="*/ 628 w 3240"/>
                <a:gd name="T73" fmla="*/ 723 h 2336"/>
                <a:gd name="T74" fmla="*/ 854 w 3240"/>
                <a:gd name="T75" fmla="*/ 2240 h 2336"/>
                <a:gd name="T76" fmla="*/ 1546 w 3240"/>
                <a:gd name="T77" fmla="*/ 1928 h 2336"/>
                <a:gd name="T78" fmla="*/ 1546 w 3240"/>
                <a:gd name="T79" fmla="*/ 2194 h 2336"/>
                <a:gd name="T80" fmla="*/ 1738 w 3240"/>
                <a:gd name="T81" fmla="*/ 1969 h 2336"/>
                <a:gd name="T82" fmla="*/ 1631 w 3240"/>
                <a:gd name="T83" fmla="*/ 1693 h 2336"/>
                <a:gd name="T84" fmla="*/ 1399 w 3240"/>
                <a:gd name="T85" fmla="*/ 1896 h 2336"/>
                <a:gd name="T86" fmla="*/ 1450 w 3240"/>
                <a:gd name="T87" fmla="*/ 2240 h 2336"/>
                <a:gd name="T88" fmla="*/ 950 w 3240"/>
                <a:gd name="T89" fmla="*/ 1254 h 2336"/>
                <a:gd name="T90" fmla="*/ 2248 w 3240"/>
                <a:gd name="T91" fmla="*/ 2240 h 2336"/>
                <a:gd name="T92" fmla="*/ 2372 w 3240"/>
                <a:gd name="T93" fmla="*/ 723 h 2336"/>
                <a:gd name="T94" fmla="*/ 2372 w 3240"/>
                <a:gd name="T95" fmla="*/ 2240 h 2336"/>
                <a:gd name="T96" fmla="*/ 3144 w 3240"/>
                <a:gd name="T97" fmla="*/ 1923 h 2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40" h="2336">
                  <a:moveTo>
                    <a:pt x="1599" y="996"/>
                  </a:moveTo>
                  <a:cubicBezTo>
                    <a:pt x="1462" y="996"/>
                    <a:pt x="1351" y="1107"/>
                    <a:pt x="1351" y="1244"/>
                  </a:cubicBezTo>
                  <a:cubicBezTo>
                    <a:pt x="1351" y="1381"/>
                    <a:pt x="1462" y="1492"/>
                    <a:pt x="1599" y="1493"/>
                  </a:cubicBezTo>
                  <a:cubicBezTo>
                    <a:pt x="1736" y="1492"/>
                    <a:pt x="1848" y="1381"/>
                    <a:pt x="1848" y="1244"/>
                  </a:cubicBezTo>
                  <a:cubicBezTo>
                    <a:pt x="1848" y="1107"/>
                    <a:pt x="1736" y="996"/>
                    <a:pt x="1599" y="996"/>
                  </a:cubicBezTo>
                  <a:close/>
                  <a:moveTo>
                    <a:pt x="1707" y="1352"/>
                  </a:moveTo>
                  <a:cubicBezTo>
                    <a:pt x="1679" y="1380"/>
                    <a:pt x="1641" y="1396"/>
                    <a:pt x="1599" y="1397"/>
                  </a:cubicBezTo>
                  <a:cubicBezTo>
                    <a:pt x="1557" y="1396"/>
                    <a:pt x="1519" y="1380"/>
                    <a:pt x="1492" y="1352"/>
                  </a:cubicBezTo>
                  <a:cubicBezTo>
                    <a:pt x="1464" y="1324"/>
                    <a:pt x="1447" y="1286"/>
                    <a:pt x="1447" y="1244"/>
                  </a:cubicBezTo>
                  <a:cubicBezTo>
                    <a:pt x="1447" y="1202"/>
                    <a:pt x="1464" y="1164"/>
                    <a:pt x="1492" y="1136"/>
                  </a:cubicBezTo>
                  <a:cubicBezTo>
                    <a:pt x="1519" y="1109"/>
                    <a:pt x="1557" y="1092"/>
                    <a:pt x="1599" y="1092"/>
                  </a:cubicBezTo>
                  <a:cubicBezTo>
                    <a:pt x="1641" y="1092"/>
                    <a:pt x="1679" y="1109"/>
                    <a:pt x="1707" y="1136"/>
                  </a:cubicBezTo>
                  <a:cubicBezTo>
                    <a:pt x="1735" y="1164"/>
                    <a:pt x="1752" y="1202"/>
                    <a:pt x="1752" y="1244"/>
                  </a:cubicBezTo>
                  <a:cubicBezTo>
                    <a:pt x="1752" y="1286"/>
                    <a:pt x="1735" y="1324"/>
                    <a:pt x="1707" y="1352"/>
                  </a:cubicBezTo>
                  <a:close/>
                  <a:moveTo>
                    <a:pt x="1224" y="1689"/>
                  </a:moveTo>
                  <a:cubicBezTo>
                    <a:pt x="1233" y="1698"/>
                    <a:pt x="1238" y="1711"/>
                    <a:pt x="1238" y="1723"/>
                  </a:cubicBezTo>
                  <a:cubicBezTo>
                    <a:pt x="1238" y="1983"/>
                    <a:pt x="1238" y="1983"/>
                    <a:pt x="1238" y="1983"/>
                  </a:cubicBezTo>
                  <a:cubicBezTo>
                    <a:pt x="1238" y="1996"/>
                    <a:pt x="1233" y="2008"/>
                    <a:pt x="1224" y="2017"/>
                  </a:cubicBezTo>
                  <a:cubicBezTo>
                    <a:pt x="1215" y="2026"/>
                    <a:pt x="1203" y="2031"/>
                    <a:pt x="1190" y="2031"/>
                  </a:cubicBezTo>
                  <a:cubicBezTo>
                    <a:pt x="1132" y="2031"/>
                    <a:pt x="1132" y="2031"/>
                    <a:pt x="1132" y="2031"/>
                  </a:cubicBezTo>
                  <a:cubicBezTo>
                    <a:pt x="1120" y="2031"/>
                    <a:pt x="1107" y="2026"/>
                    <a:pt x="1098" y="2017"/>
                  </a:cubicBezTo>
                  <a:cubicBezTo>
                    <a:pt x="1089" y="2008"/>
                    <a:pt x="1084" y="1996"/>
                    <a:pt x="1084" y="1983"/>
                  </a:cubicBezTo>
                  <a:cubicBezTo>
                    <a:pt x="1084" y="1723"/>
                    <a:pt x="1084" y="1723"/>
                    <a:pt x="1084" y="1723"/>
                  </a:cubicBezTo>
                  <a:cubicBezTo>
                    <a:pt x="1084" y="1711"/>
                    <a:pt x="1089" y="1698"/>
                    <a:pt x="1098" y="1689"/>
                  </a:cubicBezTo>
                  <a:cubicBezTo>
                    <a:pt x="1107" y="1680"/>
                    <a:pt x="1120" y="1675"/>
                    <a:pt x="1132" y="1675"/>
                  </a:cubicBezTo>
                  <a:cubicBezTo>
                    <a:pt x="1190" y="1675"/>
                    <a:pt x="1190" y="1675"/>
                    <a:pt x="1190" y="1675"/>
                  </a:cubicBezTo>
                  <a:cubicBezTo>
                    <a:pt x="1203" y="1675"/>
                    <a:pt x="1215" y="1680"/>
                    <a:pt x="1224" y="1689"/>
                  </a:cubicBezTo>
                  <a:close/>
                  <a:moveTo>
                    <a:pt x="2087" y="1689"/>
                  </a:moveTo>
                  <a:cubicBezTo>
                    <a:pt x="2096" y="1698"/>
                    <a:pt x="2101" y="1711"/>
                    <a:pt x="2101" y="1723"/>
                  </a:cubicBezTo>
                  <a:cubicBezTo>
                    <a:pt x="2101" y="1983"/>
                    <a:pt x="2101" y="1983"/>
                    <a:pt x="2101" y="1983"/>
                  </a:cubicBezTo>
                  <a:cubicBezTo>
                    <a:pt x="2101" y="1996"/>
                    <a:pt x="2096" y="2008"/>
                    <a:pt x="2087" y="2017"/>
                  </a:cubicBezTo>
                  <a:cubicBezTo>
                    <a:pt x="2078" y="2026"/>
                    <a:pt x="2065" y="2031"/>
                    <a:pt x="2053" y="2031"/>
                  </a:cubicBezTo>
                  <a:cubicBezTo>
                    <a:pt x="1995" y="2031"/>
                    <a:pt x="1995" y="2031"/>
                    <a:pt x="1995" y="2031"/>
                  </a:cubicBezTo>
                  <a:cubicBezTo>
                    <a:pt x="1982" y="2031"/>
                    <a:pt x="1970" y="2026"/>
                    <a:pt x="1961" y="2017"/>
                  </a:cubicBezTo>
                  <a:cubicBezTo>
                    <a:pt x="1952" y="2008"/>
                    <a:pt x="1947" y="1996"/>
                    <a:pt x="1947" y="1983"/>
                  </a:cubicBezTo>
                  <a:cubicBezTo>
                    <a:pt x="1947" y="1723"/>
                    <a:pt x="1947" y="1723"/>
                    <a:pt x="1947" y="1723"/>
                  </a:cubicBezTo>
                  <a:cubicBezTo>
                    <a:pt x="1947" y="1711"/>
                    <a:pt x="1952" y="1698"/>
                    <a:pt x="1961" y="1689"/>
                  </a:cubicBezTo>
                  <a:cubicBezTo>
                    <a:pt x="1970" y="1680"/>
                    <a:pt x="1982" y="1675"/>
                    <a:pt x="1995" y="1675"/>
                  </a:cubicBezTo>
                  <a:cubicBezTo>
                    <a:pt x="2053" y="1675"/>
                    <a:pt x="2053" y="1675"/>
                    <a:pt x="2053" y="1675"/>
                  </a:cubicBezTo>
                  <a:cubicBezTo>
                    <a:pt x="2065" y="1675"/>
                    <a:pt x="2078" y="1680"/>
                    <a:pt x="2087" y="1689"/>
                  </a:cubicBezTo>
                  <a:close/>
                  <a:moveTo>
                    <a:pt x="3240" y="1657"/>
                  </a:moveTo>
                  <a:cubicBezTo>
                    <a:pt x="3240" y="1644"/>
                    <a:pt x="3235" y="1632"/>
                    <a:pt x="3226" y="1623"/>
                  </a:cubicBezTo>
                  <a:cubicBezTo>
                    <a:pt x="3217" y="1614"/>
                    <a:pt x="3205" y="1609"/>
                    <a:pt x="3192" y="1609"/>
                  </a:cubicBezTo>
                  <a:cubicBezTo>
                    <a:pt x="2695" y="1609"/>
                    <a:pt x="2695" y="1609"/>
                    <a:pt x="2695" y="1609"/>
                  </a:cubicBezTo>
                  <a:cubicBezTo>
                    <a:pt x="2695" y="718"/>
                    <a:pt x="2695" y="718"/>
                    <a:pt x="2695" y="718"/>
                  </a:cubicBezTo>
                  <a:cubicBezTo>
                    <a:pt x="2702" y="715"/>
                    <a:pt x="2708" y="710"/>
                    <a:pt x="2713" y="704"/>
                  </a:cubicBezTo>
                  <a:cubicBezTo>
                    <a:pt x="2722" y="691"/>
                    <a:pt x="2725" y="676"/>
                    <a:pt x="2721" y="661"/>
                  </a:cubicBezTo>
                  <a:cubicBezTo>
                    <a:pt x="2531" y="34"/>
                    <a:pt x="2531" y="34"/>
                    <a:pt x="2531" y="34"/>
                  </a:cubicBezTo>
                  <a:cubicBezTo>
                    <a:pt x="2525" y="14"/>
                    <a:pt x="2506" y="0"/>
                    <a:pt x="2485" y="0"/>
                  </a:cubicBezTo>
                  <a:cubicBezTo>
                    <a:pt x="2464" y="0"/>
                    <a:pt x="2445" y="14"/>
                    <a:pt x="2439" y="34"/>
                  </a:cubicBezTo>
                  <a:cubicBezTo>
                    <a:pt x="2250" y="661"/>
                    <a:pt x="2250" y="661"/>
                    <a:pt x="2250" y="661"/>
                  </a:cubicBezTo>
                  <a:cubicBezTo>
                    <a:pt x="2246" y="676"/>
                    <a:pt x="2248" y="691"/>
                    <a:pt x="2257" y="704"/>
                  </a:cubicBezTo>
                  <a:cubicBezTo>
                    <a:pt x="2262" y="710"/>
                    <a:pt x="2269" y="715"/>
                    <a:pt x="2276" y="718"/>
                  </a:cubicBezTo>
                  <a:cubicBezTo>
                    <a:pt x="2276" y="1138"/>
                    <a:pt x="2276" y="1138"/>
                    <a:pt x="2276" y="1138"/>
                  </a:cubicBezTo>
                  <a:cubicBezTo>
                    <a:pt x="1643" y="392"/>
                    <a:pt x="1643" y="392"/>
                    <a:pt x="1643" y="392"/>
                  </a:cubicBezTo>
                  <a:cubicBezTo>
                    <a:pt x="1646" y="386"/>
                    <a:pt x="1647" y="379"/>
                    <a:pt x="1647" y="372"/>
                  </a:cubicBezTo>
                  <a:cubicBezTo>
                    <a:pt x="1647" y="259"/>
                    <a:pt x="1647" y="259"/>
                    <a:pt x="1647" y="259"/>
                  </a:cubicBezTo>
                  <a:cubicBezTo>
                    <a:pt x="1672" y="257"/>
                    <a:pt x="1692" y="237"/>
                    <a:pt x="1692" y="212"/>
                  </a:cubicBezTo>
                  <a:cubicBezTo>
                    <a:pt x="1692" y="187"/>
                    <a:pt x="1672" y="166"/>
                    <a:pt x="1647" y="165"/>
                  </a:cubicBezTo>
                  <a:cubicBezTo>
                    <a:pt x="1647" y="149"/>
                    <a:pt x="1647" y="149"/>
                    <a:pt x="1647" y="149"/>
                  </a:cubicBezTo>
                  <a:cubicBezTo>
                    <a:pt x="1647" y="123"/>
                    <a:pt x="1626" y="101"/>
                    <a:pt x="1599" y="101"/>
                  </a:cubicBezTo>
                  <a:cubicBezTo>
                    <a:pt x="1573" y="101"/>
                    <a:pt x="1551" y="123"/>
                    <a:pt x="1551" y="149"/>
                  </a:cubicBezTo>
                  <a:cubicBezTo>
                    <a:pt x="1551" y="165"/>
                    <a:pt x="1551" y="165"/>
                    <a:pt x="1551" y="165"/>
                  </a:cubicBezTo>
                  <a:cubicBezTo>
                    <a:pt x="1526" y="166"/>
                    <a:pt x="1506" y="187"/>
                    <a:pt x="1506" y="212"/>
                  </a:cubicBezTo>
                  <a:cubicBezTo>
                    <a:pt x="1506" y="237"/>
                    <a:pt x="1526" y="257"/>
                    <a:pt x="1551" y="259"/>
                  </a:cubicBezTo>
                  <a:cubicBezTo>
                    <a:pt x="1551" y="372"/>
                    <a:pt x="1551" y="372"/>
                    <a:pt x="1551" y="372"/>
                  </a:cubicBezTo>
                  <a:cubicBezTo>
                    <a:pt x="1551" y="379"/>
                    <a:pt x="1553" y="386"/>
                    <a:pt x="1555" y="392"/>
                  </a:cubicBezTo>
                  <a:cubicBezTo>
                    <a:pt x="950" y="1105"/>
                    <a:pt x="950" y="1105"/>
                    <a:pt x="950" y="1105"/>
                  </a:cubicBezTo>
                  <a:cubicBezTo>
                    <a:pt x="950" y="718"/>
                    <a:pt x="950" y="718"/>
                    <a:pt x="950" y="718"/>
                  </a:cubicBezTo>
                  <a:cubicBezTo>
                    <a:pt x="958" y="715"/>
                    <a:pt x="964" y="710"/>
                    <a:pt x="969" y="704"/>
                  </a:cubicBezTo>
                  <a:cubicBezTo>
                    <a:pt x="978" y="691"/>
                    <a:pt x="981" y="676"/>
                    <a:pt x="976" y="661"/>
                  </a:cubicBezTo>
                  <a:cubicBezTo>
                    <a:pt x="787" y="34"/>
                    <a:pt x="787" y="34"/>
                    <a:pt x="787" y="34"/>
                  </a:cubicBezTo>
                  <a:cubicBezTo>
                    <a:pt x="781" y="14"/>
                    <a:pt x="762" y="0"/>
                    <a:pt x="741" y="0"/>
                  </a:cubicBezTo>
                  <a:cubicBezTo>
                    <a:pt x="720" y="0"/>
                    <a:pt x="701" y="14"/>
                    <a:pt x="695" y="34"/>
                  </a:cubicBezTo>
                  <a:cubicBezTo>
                    <a:pt x="506" y="661"/>
                    <a:pt x="506" y="661"/>
                    <a:pt x="506" y="661"/>
                  </a:cubicBezTo>
                  <a:cubicBezTo>
                    <a:pt x="501" y="676"/>
                    <a:pt x="504" y="691"/>
                    <a:pt x="513" y="704"/>
                  </a:cubicBezTo>
                  <a:cubicBezTo>
                    <a:pt x="518" y="710"/>
                    <a:pt x="524" y="715"/>
                    <a:pt x="532" y="718"/>
                  </a:cubicBezTo>
                  <a:cubicBezTo>
                    <a:pt x="532" y="1303"/>
                    <a:pt x="532" y="1303"/>
                    <a:pt x="532" y="1303"/>
                  </a:cubicBezTo>
                  <a:cubicBezTo>
                    <a:pt x="48" y="1303"/>
                    <a:pt x="48" y="1303"/>
                    <a:pt x="48" y="1303"/>
                  </a:cubicBezTo>
                  <a:cubicBezTo>
                    <a:pt x="35" y="1303"/>
                    <a:pt x="23" y="1308"/>
                    <a:pt x="14" y="1317"/>
                  </a:cubicBezTo>
                  <a:cubicBezTo>
                    <a:pt x="5" y="1326"/>
                    <a:pt x="0" y="1338"/>
                    <a:pt x="0" y="1351"/>
                  </a:cubicBezTo>
                  <a:cubicBezTo>
                    <a:pt x="0" y="1590"/>
                    <a:pt x="0" y="1590"/>
                    <a:pt x="0" y="1590"/>
                  </a:cubicBezTo>
                  <a:cubicBezTo>
                    <a:pt x="0" y="2288"/>
                    <a:pt x="0" y="2288"/>
                    <a:pt x="0" y="2288"/>
                  </a:cubicBezTo>
                  <a:cubicBezTo>
                    <a:pt x="0" y="2300"/>
                    <a:pt x="5" y="2313"/>
                    <a:pt x="14" y="2322"/>
                  </a:cubicBezTo>
                  <a:cubicBezTo>
                    <a:pt x="23" y="2330"/>
                    <a:pt x="35" y="2336"/>
                    <a:pt x="48" y="2336"/>
                  </a:cubicBezTo>
                  <a:cubicBezTo>
                    <a:pt x="579" y="2336"/>
                    <a:pt x="579" y="2336"/>
                    <a:pt x="579" y="2336"/>
                  </a:cubicBezTo>
                  <a:cubicBezTo>
                    <a:pt x="580" y="2336"/>
                    <a:pt x="580" y="2336"/>
                    <a:pt x="580" y="2336"/>
                  </a:cubicBezTo>
                  <a:cubicBezTo>
                    <a:pt x="902" y="2336"/>
                    <a:pt x="902" y="2336"/>
                    <a:pt x="902" y="2336"/>
                  </a:cubicBezTo>
                  <a:cubicBezTo>
                    <a:pt x="903" y="2336"/>
                    <a:pt x="903" y="2336"/>
                    <a:pt x="903" y="2336"/>
                  </a:cubicBezTo>
                  <a:cubicBezTo>
                    <a:pt x="1159" y="2336"/>
                    <a:pt x="1159" y="2336"/>
                    <a:pt x="1159" y="2336"/>
                  </a:cubicBezTo>
                  <a:cubicBezTo>
                    <a:pt x="2296" y="2336"/>
                    <a:pt x="2296" y="2336"/>
                    <a:pt x="2296" y="2336"/>
                  </a:cubicBezTo>
                  <a:cubicBezTo>
                    <a:pt x="2301" y="2336"/>
                    <a:pt x="2305" y="2334"/>
                    <a:pt x="2310" y="2333"/>
                  </a:cubicBezTo>
                  <a:cubicBezTo>
                    <a:pt x="2314" y="2334"/>
                    <a:pt x="2319" y="2336"/>
                    <a:pt x="2324" y="2336"/>
                  </a:cubicBezTo>
                  <a:cubicBezTo>
                    <a:pt x="2647" y="2336"/>
                    <a:pt x="2647" y="2336"/>
                    <a:pt x="2647" y="2336"/>
                  </a:cubicBezTo>
                  <a:cubicBezTo>
                    <a:pt x="2650" y="2336"/>
                    <a:pt x="2653" y="2334"/>
                    <a:pt x="2656" y="2334"/>
                  </a:cubicBezTo>
                  <a:cubicBezTo>
                    <a:pt x="2659" y="2334"/>
                    <a:pt x="2662" y="2336"/>
                    <a:pt x="2666" y="2336"/>
                  </a:cubicBezTo>
                  <a:cubicBezTo>
                    <a:pt x="3192" y="2336"/>
                    <a:pt x="3192" y="2336"/>
                    <a:pt x="3192" y="2336"/>
                  </a:cubicBezTo>
                  <a:cubicBezTo>
                    <a:pt x="3205" y="2336"/>
                    <a:pt x="3217" y="2331"/>
                    <a:pt x="3226" y="2322"/>
                  </a:cubicBezTo>
                  <a:cubicBezTo>
                    <a:pt x="3235" y="2313"/>
                    <a:pt x="3240" y="2300"/>
                    <a:pt x="3240" y="2288"/>
                  </a:cubicBezTo>
                  <a:cubicBezTo>
                    <a:pt x="3240" y="1875"/>
                    <a:pt x="3240" y="1875"/>
                    <a:pt x="3240" y="1875"/>
                  </a:cubicBezTo>
                  <a:cubicBezTo>
                    <a:pt x="3240" y="1870"/>
                    <a:pt x="3239" y="1866"/>
                    <a:pt x="3237" y="1862"/>
                  </a:cubicBezTo>
                  <a:cubicBezTo>
                    <a:pt x="3239" y="1858"/>
                    <a:pt x="3240" y="1854"/>
                    <a:pt x="3240" y="1849"/>
                  </a:cubicBezTo>
                  <a:lnTo>
                    <a:pt x="3240" y="1657"/>
                  </a:lnTo>
                  <a:close/>
                  <a:moveTo>
                    <a:pt x="96" y="2240"/>
                  </a:moveTo>
                  <a:cubicBezTo>
                    <a:pt x="96" y="1638"/>
                    <a:pt x="96" y="1638"/>
                    <a:pt x="96" y="1638"/>
                  </a:cubicBezTo>
                  <a:cubicBezTo>
                    <a:pt x="532" y="1638"/>
                    <a:pt x="532" y="1638"/>
                    <a:pt x="532" y="1638"/>
                  </a:cubicBezTo>
                  <a:cubicBezTo>
                    <a:pt x="532" y="2240"/>
                    <a:pt x="532" y="2240"/>
                    <a:pt x="532" y="2240"/>
                  </a:cubicBezTo>
                  <a:lnTo>
                    <a:pt x="96" y="2240"/>
                  </a:lnTo>
                  <a:close/>
                  <a:moveTo>
                    <a:pt x="628" y="1590"/>
                  </a:moveTo>
                  <a:cubicBezTo>
                    <a:pt x="628" y="1351"/>
                    <a:pt x="628" y="1351"/>
                    <a:pt x="628" y="1351"/>
                  </a:cubicBezTo>
                  <a:cubicBezTo>
                    <a:pt x="628" y="723"/>
                    <a:pt x="628" y="723"/>
                    <a:pt x="628" y="723"/>
                  </a:cubicBezTo>
                  <a:cubicBezTo>
                    <a:pt x="854" y="723"/>
                    <a:pt x="854" y="723"/>
                    <a:pt x="854" y="723"/>
                  </a:cubicBezTo>
                  <a:cubicBezTo>
                    <a:pt x="854" y="1236"/>
                    <a:pt x="854" y="1236"/>
                    <a:pt x="854" y="1236"/>
                  </a:cubicBezTo>
                  <a:cubicBezTo>
                    <a:pt x="854" y="2240"/>
                    <a:pt x="854" y="2240"/>
                    <a:pt x="854" y="2240"/>
                  </a:cubicBezTo>
                  <a:cubicBezTo>
                    <a:pt x="628" y="2240"/>
                    <a:pt x="628" y="2240"/>
                    <a:pt x="628" y="2240"/>
                  </a:cubicBezTo>
                  <a:lnTo>
                    <a:pt x="628" y="1590"/>
                  </a:lnTo>
                  <a:close/>
                  <a:moveTo>
                    <a:pt x="1546" y="1928"/>
                  </a:moveTo>
                  <a:cubicBezTo>
                    <a:pt x="1642" y="1930"/>
                    <a:pt x="1642" y="1930"/>
                    <a:pt x="1642" y="1930"/>
                  </a:cubicBezTo>
                  <a:cubicBezTo>
                    <a:pt x="1642" y="2194"/>
                    <a:pt x="1642" y="2194"/>
                    <a:pt x="1642" y="2194"/>
                  </a:cubicBezTo>
                  <a:cubicBezTo>
                    <a:pt x="1546" y="2194"/>
                    <a:pt x="1546" y="2194"/>
                    <a:pt x="1546" y="2194"/>
                  </a:cubicBezTo>
                  <a:lnTo>
                    <a:pt x="1546" y="1928"/>
                  </a:lnTo>
                  <a:close/>
                  <a:moveTo>
                    <a:pt x="1738" y="2240"/>
                  </a:moveTo>
                  <a:cubicBezTo>
                    <a:pt x="1738" y="1969"/>
                    <a:pt x="1738" y="1969"/>
                    <a:pt x="1738" y="1969"/>
                  </a:cubicBezTo>
                  <a:cubicBezTo>
                    <a:pt x="1756" y="1982"/>
                    <a:pt x="1780" y="1983"/>
                    <a:pt x="1798" y="1969"/>
                  </a:cubicBezTo>
                  <a:cubicBezTo>
                    <a:pt x="1818" y="1952"/>
                    <a:pt x="1821" y="1922"/>
                    <a:pt x="1804" y="1901"/>
                  </a:cubicBezTo>
                  <a:cubicBezTo>
                    <a:pt x="1631" y="1693"/>
                    <a:pt x="1631" y="1693"/>
                    <a:pt x="1631" y="1693"/>
                  </a:cubicBezTo>
                  <a:cubicBezTo>
                    <a:pt x="1622" y="1681"/>
                    <a:pt x="1608" y="1675"/>
                    <a:pt x="1593" y="1675"/>
                  </a:cubicBezTo>
                  <a:cubicBezTo>
                    <a:pt x="1579" y="1676"/>
                    <a:pt x="1565" y="1682"/>
                    <a:pt x="1556" y="1694"/>
                  </a:cubicBezTo>
                  <a:cubicBezTo>
                    <a:pt x="1399" y="1896"/>
                    <a:pt x="1399" y="1896"/>
                    <a:pt x="1399" y="1896"/>
                  </a:cubicBezTo>
                  <a:cubicBezTo>
                    <a:pt x="1382" y="1917"/>
                    <a:pt x="1386" y="1947"/>
                    <a:pt x="1407" y="1964"/>
                  </a:cubicBezTo>
                  <a:cubicBezTo>
                    <a:pt x="1420" y="1974"/>
                    <a:pt x="1436" y="1975"/>
                    <a:pt x="1450" y="1971"/>
                  </a:cubicBezTo>
                  <a:cubicBezTo>
                    <a:pt x="1450" y="2240"/>
                    <a:pt x="1450" y="2240"/>
                    <a:pt x="1450" y="2240"/>
                  </a:cubicBezTo>
                  <a:cubicBezTo>
                    <a:pt x="1159" y="2240"/>
                    <a:pt x="1159" y="2240"/>
                    <a:pt x="1159" y="2240"/>
                  </a:cubicBezTo>
                  <a:cubicBezTo>
                    <a:pt x="950" y="2240"/>
                    <a:pt x="950" y="2240"/>
                    <a:pt x="950" y="2240"/>
                  </a:cubicBezTo>
                  <a:cubicBezTo>
                    <a:pt x="950" y="1254"/>
                    <a:pt x="950" y="1254"/>
                    <a:pt x="950" y="1254"/>
                  </a:cubicBezTo>
                  <a:cubicBezTo>
                    <a:pt x="1599" y="488"/>
                    <a:pt x="1599" y="488"/>
                    <a:pt x="1599" y="488"/>
                  </a:cubicBezTo>
                  <a:cubicBezTo>
                    <a:pt x="2248" y="1254"/>
                    <a:pt x="2248" y="1254"/>
                    <a:pt x="2248" y="1254"/>
                  </a:cubicBezTo>
                  <a:cubicBezTo>
                    <a:pt x="2248" y="2240"/>
                    <a:pt x="2248" y="2240"/>
                    <a:pt x="2248" y="2240"/>
                  </a:cubicBezTo>
                  <a:lnTo>
                    <a:pt x="1738" y="2240"/>
                  </a:lnTo>
                  <a:close/>
                  <a:moveTo>
                    <a:pt x="2372" y="2240"/>
                  </a:moveTo>
                  <a:cubicBezTo>
                    <a:pt x="2372" y="723"/>
                    <a:pt x="2372" y="723"/>
                    <a:pt x="2372" y="723"/>
                  </a:cubicBezTo>
                  <a:cubicBezTo>
                    <a:pt x="2599" y="723"/>
                    <a:pt x="2599" y="723"/>
                    <a:pt x="2599" y="723"/>
                  </a:cubicBezTo>
                  <a:cubicBezTo>
                    <a:pt x="2599" y="2240"/>
                    <a:pt x="2599" y="2240"/>
                    <a:pt x="2599" y="2240"/>
                  </a:cubicBezTo>
                  <a:lnTo>
                    <a:pt x="2372" y="2240"/>
                  </a:lnTo>
                  <a:close/>
                  <a:moveTo>
                    <a:pt x="2714" y="2240"/>
                  </a:moveTo>
                  <a:cubicBezTo>
                    <a:pt x="2714" y="1923"/>
                    <a:pt x="2714" y="1923"/>
                    <a:pt x="2714" y="1923"/>
                  </a:cubicBezTo>
                  <a:cubicBezTo>
                    <a:pt x="3144" y="1923"/>
                    <a:pt x="3144" y="1923"/>
                    <a:pt x="3144" y="1923"/>
                  </a:cubicBezTo>
                  <a:cubicBezTo>
                    <a:pt x="3144" y="2240"/>
                    <a:pt x="3144" y="2240"/>
                    <a:pt x="3144" y="2240"/>
                  </a:cubicBezTo>
                  <a:lnTo>
                    <a:pt x="2714" y="2240"/>
                  </a:lnTo>
                  <a:close/>
                </a:path>
              </a:pathLst>
            </a:custGeom>
            <a:solidFill>
              <a:srgbClr val="363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</p:grpSp>
      <p:grpSp>
        <p:nvGrpSpPr>
          <p:cNvPr id="30" name="NGO">
            <a:extLst>
              <a:ext uri="{FF2B5EF4-FFF2-40B4-BE49-F238E27FC236}">
                <a16:creationId xmlns:a16="http://schemas.microsoft.com/office/drawing/2014/main" id="{558B38AC-F045-40BB-AACB-3D5618BE5A5B}"/>
              </a:ext>
            </a:extLst>
          </p:cNvPr>
          <p:cNvGrpSpPr>
            <a:grpSpLocks noSelect="1"/>
          </p:cNvGrpSpPr>
          <p:nvPr userDrawn="1"/>
        </p:nvGrpSpPr>
        <p:grpSpPr bwMode="gray">
          <a:xfrm>
            <a:off x="18896248" y="7934326"/>
            <a:ext cx="1545924" cy="1641476"/>
            <a:chOff x="6667500" y="3967163"/>
            <a:chExt cx="773113" cy="820738"/>
          </a:xfrm>
        </p:grpSpPr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6795495A-ECB8-4CEF-B893-6D495419CFD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792913" y="3998913"/>
              <a:ext cx="571500" cy="473075"/>
            </a:xfrm>
            <a:custGeom>
              <a:avLst/>
              <a:gdLst>
                <a:gd name="T0" fmla="*/ 599 w 1799"/>
                <a:gd name="T1" fmla="*/ 1160 h 1491"/>
                <a:gd name="T2" fmla="*/ 553 w 1799"/>
                <a:gd name="T3" fmla="*/ 1336 h 1491"/>
                <a:gd name="T4" fmla="*/ 229 w 1799"/>
                <a:gd name="T5" fmla="*/ 1491 h 1491"/>
                <a:gd name="T6" fmla="*/ 190 w 1799"/>
                <a:gd name="T7" fmla="*/ 1350 h 1491"/>
                <a:gd name="T8" fmla="*/ 169 w 1799"/>
                <a:gd name="T9" fmla="*/ 1297 h 1491"/>
                <a:gd name="T10" fmla="*/ 162 w 1799"/>
                <a:gd name="T11" fmla="*/ 1283 h 1491"/>
                <a:gd name="T12" fmla="*/ 149 w 1799"/>
                <a:gd name="T13" fmla="*/ 1261 h 1491"/>
                <a:gd name="T14" fmla="*/ 59 w 1799"/>
                <a:gd name="T15" fmla="*/ 957 h 1491"/>
                <a:gd name="T16" fmla="*/ 10 w 1799"/>
                <a:gd name="T17" fmla="*/ 889 h 1491"/>
                <a:gd name="T18" fmla="*/ 11 w 1799"/>
                <a:gd name="T19" fmla="*/ 899 h 1491"/>
                <a:gd name="T20" fmla="*/ 11 w 1799"/>
                <a:gd name="T21" fmla="*/ 899 h 1491"/>
                <a:gd name="T22" fmla="*/ 0 w 1799"/>
                <a:gd name="T23" fmla="*/ 877 h 1491"/>
                <a:gd name="T24" fmla="*/ 265 w 1799"/>
                <a:gd name="T25" fmla="*/ 266 h 1491"/>
                <a:gd name="T26" fmla="*/ 907 w 1799"/>
                <a:gd name="T27" fmla="*/ 0 h 1491"/>
                <a:gd name="T28" fmla="*/ 1007 w 1799"/>
                <a:gd name="T29" fmla="*/ 6 h 1491"/>
                <a:gd name="T30" fmla="*/ 599 w 1799"/>
                <a:gd name="T31" fmla="*/ 214 h 1491"/>
                <a:gd name="T32" fmla="*/ 608 w 1799"/>
                <a:gd name="T33" fmla="*/ 79 h 1491"/>
                <a:gd name="T34" fmla="*/ 473 w 1799"/>
                <a:gd name="T35" fmla="*/ 118 h 1491"/>
                <a:gd name="T36" fmla="*/ 522 w 1799"/>
                <a:gd name="T37" fmla="*/ 147 h 1491"/>
                <a:gd name="T38" fmla="*/ 454 w 1799"/>
                <a:gd name="T39" fmla="*/ 224 h 1491"/>
                <a:gd name="T40" fmla="*/ 483 w 1799"/>
                <a:gd name="T41" fmla="*/ 330 h 1491"/>
                <a:gd name="T42" fmla="*/ 425 w 1799"/>
                <a:gd name="T43" fmla="*/ 378 h 1491"/>
                <a:gd name="T44" fmla="*/ 367 w 1799"/>
                <a:gd name="T45" fmla="*/ 349 h 1491"/>
                <a:gd name="T46" fmla="*/ 348 w 1799"/>
                <a:gd name="T47" fmla="*/ 417 h 1491"/>
                <a:gd name="T48" fmla="*/ 203 w 1799"/>
                <a:gd name="T49" fmla="*/ 504 h 1491"/>
                <a:gd name="T50" fmla="*/ 174 w 1799"/>
                <a:gd name="T51" fmla="*/ 581 h 1491"/>
                <a:gd name="T52" fmla="*/ 39 w 1799"/>
                <a:gd name="T53" fmla="*/ 706 h 1491"/>
                <a:gd name="T54" fmla="*/ 88 w 1799"/>
                <a:gd name="T55" fmla="*/ 861 h 1491"/>
                <a:gd name="T56" fmla="*/ 184 w 1799"/>
                <a:gd name="T57" fmla="*/ 851 h 1491"/>
                <a:gd name="T58" fmla="*/ 406 w 1799"/>
                <a:gd name="T59" fmla="*/ 1053 h 1491"/>
                <a:gd name="T60" fmla="*/ 599 w 1799"/>
                <a:gd name="T61" fmla="*/ 1160 h 1491"/>
                <a:gd name="T62" fmla="*/ 1777 w 1799"/>
                <a:gd name="T63" fmla="*/ 754 h 1491"/>
                <a:gd name="T64" fmla="*/ 1776 w 1799"/>
                <a:gd name="T65" fmla="*/ 745 h 1491"/>
                <a:gd name="T66" fmla="*/ 1776 w 1799"/>
                <a:gd name="T67" fmla="*/ 756 h 1491"/>
                <a:gd name="T68" fmla="*/ 1731 w 1799"/>
                <a:gd name="T69" fmla="*/ 825 h 1491"/>
                <a:gd name="T70" fmla="*/ 1708 w 1799"/>
                <a:gd name="T71" fmla="*/ 851 h 1491"/>
                <a:gd name="T72" fmla="*/ 1728 w 1799"/>
                <a:gd name="T73" fmla="*/ 895 h 1491"/>
                <a:gd name="T74" fmla="*/ 1733 w 1799"/>
                <a:gd name="T75" fmla="*/ 913 h 1491"/>
                <a:gd name="T76" fmla="*/ 1737 w 1799"/>
                <a:gd name="T77" fmla="*/ 928 h 1491"/>
                <a:gd name="T78" fmla="*/ 1621 w 1799"/>
                <a:gd name="T79" fmla="*/ 1121 h 1491"/>
                <a:gd name="T80" fmla="*/ 1474 w 1799"/>
                <a:gd name="T81" fmla="*/ 1461 h 1491"/>
                <a:gd name="T82" fmla="*/ 1407 w 1799"/>
                <a:gd name="T83" fmla="*/ 1469 h 1491"/>
                <a:gd name="T84" fmla="*/ 1282 w 1799"/>
                <a:gd name="T85" fmla="*/ 1481 h 1491"/>
                <a:gd name="T86" fmla="*/ 1158 w 1799"/>
                <a:gd name="T87" fmla="*/ 976 h 1491"/>
                <a:gd name="T88" fmla="*/ 821 w 1799"/>
                <a:gd name="T89" fmla="*/ 822 h 1491"/>
                <a:gd name="T90" fmla="*/ 985 w 1799"/>
                <a:gd name="T91" fmla="*/ 484 h 1491"/>
                <a:gd name="T92" fmla="*/ 936 w 1799"/>
                <a:gd name="T93" fmla="*/ 426 h 1491"/>
                <a:gd name="T94" fmla="*/ 1139 w 1799"/>
                <a:gd name="T95" fmla="*/ 253 h 1491"/>
                <a:gd name="T96" fmla="*/ 1129 w 1799"/>
                <a:gd name="T97" fmla="*/ 176 h 1491"/>
                <a:gd name="T98" fmla="*/ 1276 w 1799"/>
                <a:gd name="T99" fmla="*/ 79 h 1491"/>
                <a:gd name="T100" fmla="*/ 1549 w 1799"/>
                <a:gd name="T101" fmla="*/ 266 h 1491"/>
                <a:gd name="T102" fmla="*/ 1799 w 1799"/>
                <a:gd name="T103" fmla="*/ 740 h 1491"/>
                <a:gd name="T104" fmla="*/ 1777 w 1799"/>
                <a:gd name="T105" fmla="*/ 754 h 1491"/>
                <a:gd name="T106" fmla="*/ 1293 w 1799"/>
                <a:gd name="T107" fmla="*/ 475 h 1491"/>
                <a:gd name="T108" fmla="*/ 1168 w 1799"/>
                <a:gd name="T109" fmla="*/ 397 h 1491"/>
                <a:gd name="T110" fmla="*/ 1120 w 1799"/>
                <a:gd name="T111" fmla="*/ 465 h 1491"/>
                <a:gd name="T112" fmla="*/ 1293 w 1799"/>
                <a:gd name="T113" fmla="*/ 475 h 1491"/>
                <a:gd name="T114" fmla="*/ 1535 w 1799"/>
                <a:gd name="T115" fmla="*/ 542 h 1491"/>
                <a:gd name="T116" fmla="*/ 1303 w 1799"/>
                <a:gd name="T117" fmla="*/ 513 h 1491"/>
                <a:gd name="T118" fmla="*/ 1332 w 1799"/>
                <a:gd name="T119" fmla="*/ 561 h 1491"/>
                <a:gd name="T120" fmla="*/ 1535 w 1799"/>
                <a:gd name="T121" fmla="*/ 542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9" h="1491">
                  <a:moveTo>
                    <a:pt x="599" y="1160"/>
                  </a:moveTo>
                  <a:cubicBezTo>
                    <a:pt x="613" y="1214"/>
                    <a:pt x="554" y="1263"/>
                    <a:pt x="553" y="1336"/>
                  </a:cubicBezTo>
                  <a:cubicBezTo>
                    <a:pt x="444" y="1376"/>
                    <a:pt x="330" y="1426"/>
                    <a:pt x="229" y="1491"/>
                  </a:cubicBezTo>
                  <a:cubicBezTo>
                    <a:pt x="219" y="1443"/>
                    <a:pt x="207" y="1396"/>
                    <a:pt x="190" y="1350"/>
                  </a:cubicBezTo>
                  <a:cubicBezTo>
                    <a:pt x="184" y="1331"/>
                    <a:pt x="177" y="1314"/>
                    <a:pt x="169" y="1297"/>
                  </a:cubicBezTo>
                  <a:cubicBezTo>
                    <a:pt x="166" y="1292"/>
                    <a:pt x="165" y="1287"/>
                    <a:pt x="162" y="1283"/>
                  </a:cubicBezTo>
                  <a:cubicBezTo>
                    <a:pt x="159" y="1275"/>
                    <a:pt x="154" y="1268"/>
                    <a:pt x="149" y="1261"/>
                  </a:cubicBezTo>
                  <a:cubicBezTo>
                    <a:pt x="95" y="1173"/>
                    <a:pt x="27" y="1099"/>
                    <a:pt x="59" y="957"/>
                  </a:cubicBezTo>
                  <a:cubicBezTo>
                    <a:pt x="38" y="939"/>
                    <a:pt x="33" y="905"/>
                    <a:pt x="10" y="889"/>
                  </a:cubicBezTo>
                  <a:cubicBezTo>
                    <a:pt x="11" y="899"/>
                    <a:pt x="11" y="899"/>
                    <a:pt x="11" y="899"/>
                  </a:cubicBezTo>
                  <a:cubicBezTo>
                    <a:pt x="11" y="899"/>
                    <a:pt x="11" y="899"/>
                    <a:pt x="11" y="899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8" y="639"/>
                    <a:pt x="107" y="424"/>
                    <a:pt x="265" y="266"/>
                  </a:cubicBezTo>
                  <a:cubicBezTo>
                    <a:pt x="429" y="102"/>
                    <a:pt x="656" y="0"/>
                    <a:pt x="907" y="0"/>
                  </a:cubicBezTo>
                  <a:cubicBezTo>
                    <a:pt x="941" y="0"/>
                    <a:pt x="974" y="2"/>
                    <a:pt x="1007" y="6"/>
                  </a:cubicBezTo>
                  <a:cubicBezTo>
                    <a:pt x="943" y="147"/>
                    <a:pt x="714" y="123"/>
                    <a:pt x="599" y="214"/>
                  </a:cubicBezTo>
                  <a:cubicBezTo>
                    <a:pt x="560" y="182"/>
                    <a:pt x="596" y="117"/>
                    <a:pt x="608" y="79"/>
                  </a:cubicBezTo>
                  <a:cubicBezTo>
                    <a:pt x="556" y="85"/>
                    <a:pt x="498" y="84"/>
                    <a:pt x="473" y="118"/>
                  </a:cubicBezTo>
                  <a:cubicBezTo>
                    <a:pt x="496" y="121"/>
                    <a:pt x="515" y="128"/>
                    <a:pt x="522" y="147"/>
                  </a:cubicBezTo>
                  <a:cubicBezTo>
                    <a:pt x="512" y="185"/>
                    <a:pt x="457" y="179"/>
                    <a:pt x="454" y="224"/>
                  </a:cubicBezTo>
                  <a:cubicBezTo>
                    <a:pt x="465" y="258"/>
                    <a:pt x="484" y="284"/>
                    <a:pt x="483" y="330"/>
                  </a:cubicBezTo>
                  <a:cubicBezTo>
                    <a:pt x="467" y="349"/>
                    <a:pt x="457" y="375"/>
                    <a:pt x="425" y="378"/>
                  </a:cubicBezTo>
                  <a:cubicBezTo>
                    <a:pt x="391" y="383"/>
                    <a:pt x="401" y="344"/>
                    <a:pt x="367" y="349"/>
                  </a:cubicBezTo>
                  <a:cubicBezTo>
                    <a:pt x="356" y="366"/>
                    <a:pt x="365" y="405"/>
                    <a:pt x="348" y="417"/>
                  </a:cubicBezTo>
                  <a:cubicBezTo>
                    <a:pt x="314" y="434"/>
                    <a:pt x="246" y="451"/>
                    <a:pt x="203" y="504"/>
                  </a:cubicBezTo>
                  <a:cubicBezTo>
                    <a:pt x="188" y="523"/>
                    <a:pt x="193" y="553"/>
                    <a:pt x="174" y="581"/>
                  </a:cubicBezTo>
                  <a:cubicBezTo>
                    <a:pt x="133" y="644"/>
                    <a:pt x="50" y="658"/>
                    <a:pt x="39" y="706"/>
                  </a:cubicBezTo>
                  <a:cubicBezTo>
                    <a:pt x="26" y="766"/>
                    <a:pt x="67" y="806"/>
                    <a:pt x="88" y="861"/>
                  </a:cubicBezTo>
                  <a:cubicBezTo>
                    <a:pt x="120" y="858"/>
                    <a:pt x="143" y="845"/>
                    <a:pt x="184" y="851"/>
                  </a:cubicBezTo>
                  <a:cubicBezTo>
                    <a:pt x="255" y="921"/>
                    <a:pt x="366" y="952"/>
                    <a:pt x="406" y="1053"/>
                  </a:cubicBezTo>
                  <a:cubicBezTo>
                    <a:pt x="477" y="1096"/>
                    <a:pt x="581" y="1089"/>
                    <a:pt x="599" y="1160"/>
                  </a:cubicBezTo>
                  <a:close/>
                  <a:moveTo>
                    <a:pt x="1777" y="754"/>
                  </a:moveTo>
                  <a:cubicBezTo>
                    <a:pt x="1776" y="745"/>
                    <a:pt x="1776" y="745"/>
                    <a:pt x="1776" y="745"/>
                  </a:cubicBezTo>
                  <a:cubicBezTo>
                    <a:pt x="1776" y="749"/>
                    <a:pt x="1776" y="752"/>
                    <a:pt x="1776" y="756"/>
                  </a:cubicBezTo>
                  <a:cubicBezTo>
                    <a:pt x="1754" y="774"/>
                    <a:pt x="1739" y="798"/>
                    <a:pt x="1731" y="825"/>
                  </a:cubicBezTo>
                  <a:cubicBezTo>
                    <a:pt x="1722" y="832"/>
                    <a:pt x="1714" y="840"/>
                    <a:pt x="1708" y="851"/>
                  </a:cubicBezTo>
                  <a:cubicBezTo>
                    <a:pt x="1715" y="865"/>
                    <a:pt x="1722" y="880"/>
                    <a:pt x="1728" y="895"/>
                  </a:cubicBezTo>
                  <a:cubicBezTo>
                    <a:pt x="1729" y="901"/>
                    <a:pt x="1731" y="907"/>
                    <a:pt x="1733" y="913"/>
                  </a:cubicBezTo>
                  <a:cubicBezTo>
                    <a:pt x="1734" y="918"/>
                    <a:pt x="1736" y="923"/>
                    <a:pt x="1737" y="928"/>
                  </a:cubicBezTo>
                  <a:cubicBezTo>
                    <a:pt x="1703" y="997"/>
                    <a:pt x="1651" y="1048"/>
                    <a:pt x="1621" y="1121"/>
                  </a:cubicBezTo>
                  <a:cubicBezTo>
                    <a:pt x="1635" y="1229"/>
                    <a:pt x="1566" y="1372"/>
                    <a:pt x="1474" y="1461"/>
                  </a:cubicBezTo>
                  <a:cubicBezTo>
                    <a:pt x="1452" y="1464"/>
                    <a:pt x="1430" y="1466"/>
                    <a:pt x="1407" y="1469"/>
                  </a:cubicBezTo>
                  <a:cubicBezTo>
                    <a:pt x="1367" y="1473"/>
                    <a:pt x="1324" y="1477"/>
                    <a:pt x="1282" y="1481"/>
                  </a:cubicBezTo>
                  <a:cubicBezTo>
                    <a:pt x="1221" y="1312"/>
                    <a:pt x="1293" y="1108"/>
                    <a:pt x="1158" y="976"/>
                  </a:cubicBezTo>
                  <a:cubicBezTo>
                    <a:pt x="1010" y="1075"/>
                    <a:pt x="835" y="962"/>
                    <a:pt x="821" y="822"/>
                  </a:cubicBezTo>
                  <a:cubicBezTo>
                    <a:pt x="805" y="671"/>
                    <a:pt x="920" y="571"/>
                    <a:pt x="985" y="484"/>
                  </a:cubicBezTo>
                  <a:cubicBezTo>
                    <a:pt x="945" y="476"/>
                    <a:pt x="942" y="454"/>
                    <a:pt x="936" y="426"/>
                  </a:cubicBezTo>
                  <a:cubicBezTo>
                    <a:pt x="912" y="294"/>
                    <a:pt x="1050" y="293"/>
                    <a:pt x="1139" y="253"/>
                  </a:cubicBezTo>
                  <a:cubicBezTo>
                    <a:pt x="1161" y="230"/>
                    <a:pt x="1118" y="217"/>
                    <a:pt x="1129" y="176"/>
                  </a:cubicBezTo>
                  <a:cubicBezTo>
                    <a:pt x="1161" y="126"/>
                    <a:pt x="1239" y="123"/>
                    <a:pt x="1276" y="79"/>
                  </a:cubicBezTo>
                  <a:cubicBezTo>
                    <a:pt x="1378" y="124"/>
                    <a:pt x="1471" y="188"/>
                    <a:pt x="1549" y="266"/>
                  </a:cubicBezTo>
                  <a:cubicBezTo>
                    <a:pt x="1675" y="393"/>
                    <a:pt x="1764" y="556"/>
                    <a:pt x="1799" y="740"/>
                  </a:cubicBezTo>
                  <a:cubicBezTo>
                    <a:pt x="1791" y="744"/>
                    <a:pt x="1784" y="749"/>
                    <a:pt x="1777" y="754"/>
                  </a:cubicBezTo>
                  <a:close/>
                  <a:moveTo>
                    <a:pt x="1293" y="475"/>
                  </a:moveTo>
                  <a:cubicBezTo>
                    <a:pt x="1261" y="439"/>
                    <a:pt x="1211" y="422"/>
                    <a:pt x="1168" y="397"/>
                  </a:cubicBezTo>
                  <a:cubicBezTo>
                    <a:pt x="1151" y="413"/>
                    <a:pt x="1107" y="452"/>
                    <a:pt x="1120" y="465"/>
                  </a:cubicBezTo>
                  <a:cubicBezTo>
                    <a:pt x="1168" y="435"/>
                    <a:pt x="1254" y="444"/>
                    <a:pt x="1293" y="475"/>
                  </a:cubicBezTo>
                  <a:close/>
                  <a:moveTo>
                    <a:pt x="1535" y="542"/>
                  </a:moveTo>
                  <a:cubicBezTo>
                    <a:pt x="1471" y="511"/>
                    <a:pt x="1357" y="471"/>
                    <a:pt x="1303" y="513"/>
                  </a:cubicBezTo>
                  <a:cubicBezTo>
                    <a:pt x="1320" y="522"/>
                    <a:pt x="1321" y="547"/>
                    <a:pt x="1332" y="561"/>
                  </a:cubicBezTo>
                  <a:cubicBezTo>
                    <a:pt x="1419" y="540"/>
                    <a:pt x="1508" y="617"/>
                    <a:pt x="1535" y="542"/>
                  </a:cubicBezTo>
                  <a:close/>
                </a:path>
              </a:pathLst>
            </a:custGeom>
            <a:solidFill>
              <a:srgbClr val="149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161FCA5-FE85-40C5-B746-FABD8746E6A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667500" y="3967163"/>
              <a:ext cx="773113" cy="820738"/>
            </a:xfrm>
            <a:custGeom>
              <a:avLst/>
              <a:gdLst>
                <a:gd name="T0" fmla="*/ 2295 w 2438"/>
                <a:gd name="T1" fmla="*/ 1663 h 2583"/>
                <a:gd name="T2" fmla="*/ 2308 w 2438"/>
                <a:gd name="T3" fmla="*/ 1004 h 2583"/>
                <a:gd name="T4" fmla="*/ 537 w 2438"/>
                <a:gd name="T5" fmla="*/ 1651 h 2583"/>
                <a:gd name="T6" fmla="*/ 2 w 2438"/>
                <a:gd name="T7" fmla="*/ 1677 h 2583"/>
                <a:gd name="T8" fmla="*/ 539 w 2438"/>
                <a:gd name="T9" fmla="*/ 1757 h 2583"/>
                <a:gd name="T10" fmla="*/ 615 w 2438"/>
                <a:gd name="T11" fmla="*/ 1711 h 2583"/>
                <a:gd name="T12" fmla="*/ 667 w 2438"/>
                <a:gd name="T13" fmla="*/ 1674 h 2583"/>
                <a:gd name="T14" fmla="*/ 864 w 2438"/>
                <a:gd name="T15" fmla="*/ 1569 h 2583"/>
                <a:gd name="T16" fmla="*/ 1406 w 2438"/>
                <a:gd name="T17" fmla="*/ 1371 h 2583"/>
                <a:gd name="T18" fmla="*/ 1528 w 2438"/>
                <a:gd name="T19" fmla="*/ 1349 h 2583"/>
                <a:gd name="T20" fmla="*/ 1293 w 2438"/>
                <a:gd name="T21" fmla="*/ 1528 h 2583"/>
                <a:gd name="T22" fmla="*/ 1087 w 2438"/>
                <a:gd name="T23" fmla="*/ 1657 h 2583"/>
                <a:gd name="T24" fmla="*/ 1814 w 2438"/>
                <a:gd name="T25" fmla="*/ 1660 h 2583"/>
                <a:gd name="T26" fmla="*/ 2021 w 2438"/>
                <a:gd name="T27" fmla="*/ 1635 h 2583"/>
                <a:gd name="T28" fmla="*/ 2134 w 2438"/>
                <a:gd name="T29" fmla="*/ 1621 h 2583"/>
                <a:gd name="T30" fmla="*/ 2199 w 2438"/>
                <a:gd name="T31" fmla="*/ 1663 h 2583"/>
                <a:gd name="T32" fmla="*/ 1969 w 2438"/>
                <a:gd name="T33" fmla="*/ 1756 h 2583"/>
                <a:gd name="T34" fmla="*/ 1801 w 2438"/>
                <a:gd name="T35" fmla="*/ 1784 h 2583"/>
                <a:gd name="T36" fmla="*/ 1411 w 2438"/>
                <a:gd name="T37" fmla="*/ 1818 h 2583"/>
                <a:gd name="T38" fmla="*/ 1341 w 2438"/>
                <a:gd name="T39" fmla="*/ 1868 h 2583"/>
                <a:gd name="T40" fmla="*/ 1364 w 2438"/>
                <a:gd name="T41" fmla="*/ 1912 h 2583"/>
                <a:gd name="T42" fmla="*/ 1432 w 2438"/>
                <a:gd name="T43" fmla="*/ 1927 h 2583"/>
                <a:gd name="T44" fmla="*/ 1736 w 2438"/>
                <a:gd name="T45" fmla="*/ 1891 h 2583"/>
                <a:gd name="T46" fmla="*/ 1955 w 2438"/>
                <a:gd name="T47" fmla="*/ 1864 h 2583"/>
                <a:gd name="T48" fmla="*/ 2259 w 2438"/>
                <a:gd name="T49" fmla="*/ 1805 h 2583"/>
                <a:gd name="T50" fmla="*/ 2341 w 2438"/>
                <a:gd name="T51" fmla="*/ 1837 h 2583"/>
                <a:gd name="T52" fmla="*/ 2197 w 2438"/>
                <a:gd name="T53" fmla="*/ 1937 h 2583"/>
                <a:gd name="T54" fmla="*/ 1403 w 2438"/>
                <a:gd name="T55" fmla="*/ 2036 h 2583"/>
                <a:gd name="T56" fmla="*/ 1356 w 2438"/>
                <a:gd name="T57" fmla="*/ 2088 h 2583"/>
                <a:gd name="T58" fmla="*/ 1402 w 2438"/>
                <a:gd name="T59" fmla="*/ 2139 h 2583"/>
                <a:gd name="T60" fmla="*/ 1759 w 2438"/>
                <a:gd name="T61" fmla="*/ 2103 h 2583"/>
                <a:gd name="T62" fmla="*/ 2218 w 2438"/>
                <a:gd name="T63" fmla="*/ 2031 h 2583"/>
                <a:gd name="T64" fmla="*/ 2261 w 2438"/>
                <a:gd name="T65" fmla="*/ 2036 h 2583"/>
                <a:gd name="T66" fmla="*/ 2180 w 2438"/>
                <a:gd name="T67" fmla="*/ 2131 h 2583"/>
                <a:gd name="T68" fmla="*/ 2033 w 2438"/>
                <a:gd name="T69" fmla="*/ 2166 h 2583"/>
                <a:gd name="T70" fmla="*/ 1412 w 2438"/>
                <a:gd name="T71" fmla="*/ 2246 h 2583"/>
                <a:gd name="T72" fmla="*/ 1366 w 2438"/>
                <a:gd name="T73" fmla="*/ 2296 h 2583"/>
                <a:gd name="T74" fmla="*/ 1399 w 2438"/>
                <a:gd name="T75" fmla="*/ 2343 h 2583"/>
                <a:gd name="T76" fmla="*/ 1728 w 2438"/>
                <a:gd name="T77" fmla="*/ 2323 h 2583"/>
                <a:gd name="T78" fmla="*/ 2090 w 2438"/>
                <a:gd name="T79" fmla="*/ 2256 h 2583"/>
                <a:gd name="T80" fmla="*/ 2038 w 2438"/>
                <a:gd name="T81" fmla="*/ 2344 h 2583"/>
                <a:gd name="T82" fmla="*/ 1351 w 2438"/>
                <a:gd name="T83" fmla="*/ 2482 h 2583"/>
                <a:gd name="T84" fmla="*/ 480 w 2438"/>
                <a:gd name="T85" fmla="*/ 2349 h 2583"/>
                <a:gd name="T86" fmla="*/ 49 w 2438"/>
                <a:gd name="T87" fmla="*/ 2353 h 2583"/>
                <a:gd name="T88" fmla="*/ 51 w 2438"/>
                <a:gd name="T89" fmla="*/ 2449 h 2583"/>
                <a:gd name="T90" fmla="*/ 1359 w 2438"/>
                <a:gd name="T91" fmla="*/ 2577 h 2583"/>
                <a:gd name="T92" fmla="*/ 2068 w 2438"/>
                <a:gd name="T93" fmla="*/ 2435 h 2583"/>
                <a:gd name="T94" fmla="*/ 2183 w 2438"/>
                <a:gd name="T95" fmla="*/ 2230 h 2583"/>
                <a:gd name="T96" fmla="*/ 2362 w 2438"/>
                <a:gd name="T97" fmla="*/ 2052 h 2583"/>
                <a:gd name="T98" fmla="*/ 2437 w 2438"/>
                <a:gd name="T99" fmla="*/ 1837 h 2583"/>
                <a:gd name="T100" fmla="*/ 1679 w 2438"/>
                <a:gd name="T101" fmla="*/ 1577 h 2583"/>
                <a:gd name="T102" fmla="*/ 1603 w 2438"/>
                <a:gd name="T103" fmla="*/ 1429 h 2583"/>
                <a:gd name="T104" fmla="*/ 1509 w 2438"/>
                <a:gd name="T105" fmla="*/ 1235 h 2583"/>
                <a:gd name="T106" fmla="*/ 1226 w 2438"/>
                <a:gd name="T107" fmla="*/ 1339 h 2583"/>
                <a:gd name="T108" fmla="*/ 626 w 2438"/>
                <a:gd name="T109" fmla="*/ 1587 h 2583"/>
                <a:gd name="T110" fmla="*/ 397 w 2438"/>
                <a:gd name="T111" fmla="*/ 973 h 2583"/>
                <a:gd name="T112" fmla="*/ 1404 w 2438"/>
                <a:gd name="T113" fmla="*/ 102 h 2583"/>
                <a:gd name="T114" fmla="*/ 2196 w 2438"/>
                <a:gd name="T115" fmla="*/ 836 h 2583"/>
                <a:gd name="T116" fmla="*/ 1871 w 2438"/>
                <a:gd name="T117" fmla="*/ 1557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38" h="2583">
                  <a:moveTo>
                    <a:pt x="2389" y="1741"/>
                  </a:moveTo>
                  <a:cubicBezTo>
                    <a:pt x="2362" y="1720"/>
                    <a:pt x="2327" y="1709"/>
                    <a:pt x="2288" y="1708"/>
                  </a:cubicBezTo>
                  <a:cubicBezTo>
                    <a:pt x="2292" y="1693"/>
                    <a:pt x="2295" y="1678"/>
                    <a:pt x="2295" y="1663"/>
                  </a:cubicBezTo>
                  <a:cubicBezTo>
                    <a:pt x="2295" y="1628"/>
                    <a:pt x="2282" y="1592"/>
                    <a:pt x="2256" y="1566"/>
                  </a:cubicBezTo>
                  <a:cubicBezTo>
                    <a:pt x="2233" y="1542"/>
                    <a:pt x="2199" y="1528"/>
                    <a:pt x="2162" y="1525"/>
                  </a:cubicBezTo>
                  <a:cubicBezTo>
                    <a:pt x="2255" y="1373"/>
                    <a:pt x="2308" y="1195"/>
                    <a:pt x="2308" y="1004"/>
                  </a:cubicBezTo>
                  <a:cubicBezTo>
                    <a:pt x="2308" y="450"/>
                    <a:pt x="1858" y="0"/>
                    <a:pt x="1304" y="0"/>
                  </a:cubicBezTo>
                  <a:cubicBezTo>
                    <a:pt x="749" y="0"/>
                    <a:pt x="300" y="450"/>
                    <a:pt x="300" y="1004"/>
                  </a:cubicBezTo>
                  <a:cubicBezTo>
                    <a:pt x="300" y="1251"/>
                    <a:pt x="389" y="1476"/>
                    <a:pt x="537" y="1651"/>
                  </a:cubicBezTo>
                  <a:cubicBezTo>
                    <a:pt x="533" y="1654"/>
                    <a:pt x="529" y="1657"/>
                    <a:pt x="526" y="1660"/>
                  </a:cubicBezTo>
                  <a:cubicBezTo>
                    <a:pt x="53" y="1632"/>
                    <a:pt x="53" y="1632"/>
                    <a:pt x="53" y="1632"/>
                  </a:cubicBezTo>
                  <a:cubicBezTo>
                    <a:pt x="26" y="1631"/>
                    <a:pt x="3" y="1651"/>
                    <a:pt x="2" y="1677"/>
                  </a:cubicBezTo>
                  <a:cubicBezTo>
                    <a:pt x="0" y="1704"/>
                    <a:pt x="20" y="1727"/>
                    <a:pt x="47" y="1728"/>
                  </a:cubicBezTo>
                  <a:cubicBezTo>
                    <a:pt x="50" y="1728"/>
                    <a:pt x="50" y="1728"/>
                    <a:pt x="50" y="1728"/>
                  </a:cubicBezTo>
                  <a:cubicBezTo>
                    <a:pt x="539" y="1757"/>
                    <a:pt x="539" y="1757"/>
                    <a:pt x="539" y="1757"/>
                  </a:cubicBezTo>
                  <a:cubicBezTo>
                    <a:pt x="551" y="1758"/>
                    <a:pt x="564" y="1754"/>
                    <a:pt x="573" y="1745"/>
                  </a:cubicBezTo>
                  <a:cubicBezTo>
                    <a:pt x="582" y="1737"/>
                    <a:pt x="592" y="1729"/>
                    <a:pt x="602" y="1721"/>
                  </a:cubicBezTo>
                  <a:cubicBezTo>
                    <a:pt x="606" y="1718"/>
                    <a:pt x="611" y="1714"/>
                    <a:pt x="615" y="1711"/>
                  </a:cubicBezTo>
                  <a:cubicBezTo>
                    <a:pt x="624" y="1704"/>
                    <a:pt x="632" y="1698"/>
                    <a:pt x="641" y="1692"/>
                  </a:cubicBezTo>
                  <a:cubicBezTo>
                    <a:pt x="641" y="1692"/>
                    <a:pt x="641" y="1691"/>
                    <a:pt x="642" y="1691"/>
                  </a:cubicBezTo>
                  <a:cubicBezTo>
                    <a:pt x="650" y="1685"/>
                    <a:pt x="658" y="1680"/>
                    <a:pt x="667" y="1674"/>
                  </a:cubicBezTo>
                  <a:cubicBezTo>
                    <a:pt x="672" y="1671"/>
                    <a:pt x="677" y="1668"/>
                    <a:pt x="682" y="1665"/>
                  </a:cubicBezTo>
                  <a:cubicBezTo>
                    <a:pt x="738" y="1629"/>
                    <a:pt x="799" y="1598"/>
                    <a:pt x="862" y="1571"/>
                  </a:cubicBezTo>
                  <a:cubicBezTo>
                    <a:pt x="863" y="1570"/>
                    <a:pt x="864" y="1570"/>
                    <a:pt x="864" y="1569"/>
                  </a:cubicBezTo>
                  <a:cubicBezTo>
                    <a:pt x="972" y="1522"/>
                    <a:pt x="1084" y="1486"/>
                    <a:pt x="1179" y="1455"/>
                  </a:cubicBezTo>
                  <a:cubicBezTo>
                    <a:pt x="1242" y="1435"/>
                    <a:pt x="1298" y="1417"/>
                    <a:pt x="1342" y="1401"/>
                  </a:cubicBezTo>
                  <a:cubicBezTo>
                    <a:pt x="1367" y="1391"/>
                    <a:pt x="1388" y="1382"/>
                    <a:pt x="1406" y="1371"/>
                  </a:cubicBezTo>
                  <a:cubicBezTo>
                    <a:pt x="1456" y="1340"/>
                    <a:pt x="1491" y="1330"/>
                    <a:pt x="1509" y="1331"/>
                  </a:cubicBezTo>
                  <a:cubicBezTo>
                    <a:pt x="1522" y="1331"/>
                    <a:pt x="1523" y="1334"/>
                    <a:pt x="1525" y="1335"/>
                  </a:cubicBezTo>
                  <a:cubicBezTo>
                    <a:pt x="1526" y="1336"/>
                    <a:pt x="1528" y="1340"/>
                    <a:pt x="1528" y="1349"/>
                  </a:cubicBezTo>
                  <a:cubicBezTo>
                    <a:pt x="1528" y="1358"/>
                    <a:pt x="1525" y="1371"/>
                    <a:pt x="1518" y="1384"/>
                  </a:cubicBezTo>
                  <a:cubicBezTo>
                    <a:pt x="1511" y="1398"/>
                    <a:pt x="1500" y="1411"/>
                    <a:pt x="1485" y="1423"/>
                  </a:cubicBezTo>
                  <a:cubicBezTo>
                    <a:pt x="1410" y="1481"/>
                    <a:pt x="1351" y="1510"/>
                    <a:pt x="1293" y="1528"/>
                  </a:cubicBezTo>
                  <a:cubicBezTo>
                    <a:pt x="1235" y="1547"/>
                    <a:pt x="1175" y="1554"/>
                    <a:pt x="1098" y="1564"/>
                  </a:cubicBezTo>
                  <a:cubicBezTo>
                    <a:pt x="1076" y="1567"/>
                    <a:pt x="1059" y="1584"/>
                    <a:pt x="1057" y="1606"/>
                  </a:cubicBezTo>
                  <a:cubicBezTo>
                    <a:pt x="1054" y="1628"/>
                    <a:pt x="1067" y="1649"/>
                    <a:pt x="1087" y="1657"/>
                  </a:cubicBezTo>
                  <a:cubicBezTo>
                    <a:pt x="1121" y="1670"/>
                    <a:pt x="1162" y="1677"/>
                    <a:pt x="1208" y="1682"/>
                  </a:cubicBezTo>
                  <a:cubicBezTo>
                    <a:pt x="1254" y="1687"/>
                    <a:pt x="1305" y="1689"/>
                    <a:pt x="1360" y="1689"/>
                  </a:cubicBezTo>
                  <a:cubicBezTo>
                    <a:pt x="1503" y="1689"/>
                    <a:pt x="1670" y="1675"/>
                    <a:pt x="1814" y="1660"/>
                  </a:cubicBezTo>
                  <a:cubicBezTo>
                    <a:pt x="1862" y="1655"/>
                    <a:pt x="1906" y="1650"/>
                    <a:pt x="1947" y="1645"/>
                  </a:cubicBezTo>
                  <a:cubicBezTo>
                    <a:pt x="1956" y="1644"/>
                    <a:pt x="1965" y="1643"/>
                    <a:pt x="1974" y="1641"/>
                  </a:cubicBezTo>
                  <a:cubicBezTo>
                    <a:pt x="1991" y="1639"/>
                    <a:pt x="2006" y="1637"/>
                    <a:pt x="2021" y="1635"/>
                  </a:cubicBezTo>
                  <a:cubicBezTo>
                    <a:pt x="2038" y="1633"/>
                    <a:pt x="2053" y="1631"/>
                    <a:pt x="2067" y="1629"/>
                  </a:cubicBezTo>
                  <a:cubicBezTo>
                    <a:pt x="2076" y="1628"/>
                    <a:pt x="2084" y="1627"/>
                    <a:pt x="2091" y="1626"/>
                  </a:cubicBezTo>
                  <a:cubicBezTo>
                    <a:pt x="2108" y="1624"/>
                    <a:pt x="2123" y="1622"/>
                    <a:pt x="2134" y="1621"/>
                  </a:cubicBezTo>
                  <a:cubicBezTo>
                    <a:pt x="2139" y="1620"/>
                    <a:pt x="2144" y="1620"/>
                    <a:pt x="2148" y="1620"/>
                  </a:cubicBezTo>
                  <a:cubicBezTo>
                    <a:pt x="2169" y="1620"/>
                    <a:pt x="2180" y="1626"/>
                    <a:pt x="2187" y="1633"/>
                  </a:cubicBezTo>
                  <a:cubicBezTo>
                    <a:pt x="2194" y="1640"/>
                    <a:pt x="2199" y="1651"/>
                    <a:pt x="2199" y="1663"/>
                  </a:cubicBezTo>
                  <a:cubicBezTo>
                    <a:pt x="2199" y="1675"/>
                    <a:pt x="2195" y="1688"/>
                    <a:pt x="2186" y="1700"/>
                  </a:cubicBezTo>
                  <a:cubicBezTo>
                    <a:pt x="2179" y="1709"/>
                    <a:pt x="2169" y="1717"/>
                    <a:pt x="2154" y="1724"/>
                  </a:cubicBezTo>
                  <a:cubicBezTo>
                    <a:pt x="2099" y="1733"/>
                    <a:pt x="2036" y="1744"/>
                    <a:pt x="1969" y="1756"/>
                  </a:cubicBezTo>
                  <a:cubicBezTo>
                    <a:pt x="1958" y="1757"/>
                    <a:pt x="1947" y="1759"/>
                    <a:pt x="1937" y="1761"/>
                  </a:cubicBezTo>
                  <a:cubicBezTo>
                    <a:pt x="1916" y="1765"/>
                    <a:pt x="1894" y="1768"/>
                    <a:pt x="1873" y="1772"/>
                  </a:cubicBezTo>
                  <a:cubicBezTo>
                    <a:pt x="1849" y="1776"/>
                    <a:pt x="1825" y="1780"/>
                    <a:pt x="1801" y="1784"/>
                  </a:cubicBezTo>
                  <a:cubicBezTo>
                    <a:pt x="1786" y="1786"/>
                    <a:pt x="1771" y="1789"/>
                    <a:pt x="1756" y="1791"/>
                  </a:cubicBezTo>
                  <a:cubicBezTo>
                    <a:pt x="1755" y="1791"/>
                    <a:pt x="1753" y="1791"/>
                    <a:pt x="1752" y="1792"/>
                  </a:cubicBezTo>
                  <a:cubicBezTo>
                    <a:pt x="1604" y="1806"/>
                    <a:pt x="1465" y="1815"/>
                    <a:pt x="1411" y="1818"/>
                  </a:cubicBezTo>
                  <a:cubicBezTo>
                    <a:pt x="1395" y="1819"/>
                    <a:pt x="1387" y="1820"/>
                    <a:pt x="1387" y="1820"/>
                  </a:cubicBezTo>
                  <a:cubicBezTo>
                    <a:pt x="1364" y="1821"/>
                    <a:pt x="1345" y="1838"/>
                    <a:pt x="1342" y="1861"/>
                  </a:cubicBezTo>
                  <a:cubicBezTo>
                    <a:pt x="1341" y="1868"/>
                    <a:pt x="1341" y="1868"/>
                    <a:pt x="1341" y="1868"/>
                  </a:cubicBezTo>
                  <a:cubicBezTo>
                    <a:pt x="1341" y="1877"/>
                    <a:pt x="1344" y="1888"/>
                    <a:pt x="1349" y="1895"/>
                  </a:cubicBezTo>
                  <a:cubicBezTo>
                    <a:pt x="1353" y="1902"/>
                    <a:pt x="1357" y="1906"/>
                    <a:pt x="1362" y="1910"/>
                  </a:cubicBezTo>
                  <a:cubicBezTo>
                    <a:pt x="1363" y="1910"/>
                    <a:pt x="1363" y="1911"/>
                    <a:pt x="1364" y="1912"/>
                  </a:cubicBezTo>
                  <a:cubicBezTo>
                    <a:pt x="1374" y="1919"/>
                    <a:pt x="1382" y="1921"/>
                    <a:pt x="1389" y="1923"/>
                  </a:cubicBezTo>
                  <a:cubicBezTo>
                    <a:pt x="1392" y="1924"/>
                    <a:pt x="1395" y="1924"/>
                    <a:pt x="1398" y="1924"/>
                  </a:cubicBezTo>
                  <a:cubicBezTo>
                    <a:pt x="1409" y="1926"/>
                    <a:pt x="1420" y="1927"/>
                    <a:pt x="1432" y="1927"/>
                  </a:cubicBezTo>
                  <a:cubicBezTo>
                    <a:pt x="1472" y="1927"/>
                    <a:pt x="1530" y="1921"/>
                    <a:pt x="1599" y="1911"/>
                  </a:cubicBezTo>
                  <a:cubicBezTo>
                    <a:pt x="1602" y="1911"/>
                    <a:pt x="1605" y="1911"/>
                    <a:pt x="1608" y="1910"/>
                  </a:cubicBezTo>
                  <a:cubicBezTo>
                    <a:pt x="1647" y="1905"/>
                    <a:pt x="1691" y="1898"/>
                    <a:pt x="1736" y="1891"/>
                  </a:cubicBezTo>
                  <a:cubicBezTo>
                    <a:pt x="1745" y="1890"/>
                    <a:pt x="1754" y="1889"/>
                    <a:pt x="1764" y="1887"/>
                  </a:cubicBezTo>
                  <a:cubicBezTo>
                    <a:pt x="1771" y="1886"/>
                    <a:pt x="1778" y="1885"/>
                    <a:pt x="1786" y="1885"/>
                  </a:cubicBezTo>
                  <a:cubicBezTo>
                    <a:pt x="1843" y="1879"/>
                    <a:pt x="1901" y="1872"/>
                    <a:pt x="1955" y="1864"/>
                  </a:cubicBezTo>
                  <a:cubicBezTo>
                    <a:pt x="2038" y="1852"/>
                    <a:pt x="2112" y="1839"/>
                    <a:pt x="2168" y="1822"/>
                  </a:cubicBezTo>
                  <a:cubicBezTo>
                    <a:pt x="2171" y="1821"/>
                    <a:pt x="2175" y="1819"/>
                    <a:pt x="2178" y="1818"/>
                  </a:cubicBezTo>
                  <a:cubicBezTo>
                    <a:pt x="2208" y="1813"/>
                    <a:pt x="2236" y="1808"/>
                    <a:pt x="2259" y="1805"/>
                  </a:cubicBezTo>
                  <a:cubicBezTo>
                    <a:pt x="2267" y="1804"/>
                    <a:pt x="2274" y="1803"/>
                    <a:pt x="2281" y="1803"/>
                  </a:cubicBezTo>
                  <a:cubicBezTo>
                    <a:pt x="2305" y="1803"/>
                    <a:pt x="2322" y="1810"/>
                    <a:pt x="2330" y="1817"/>
                  </a:cubicBezTo>
                  <a:cubicBezTo>
                    <a:pt x="2339" y="1824"/>
                    <a:pt x="2341" y="1830"/>
                    <a:pt x="2341" y="1837"/>
                  </a:cubicBezTo>
                  <a:cubicBezTo>
                    <a:pt x="2341" y="1842"/>
                    <a:pt x="2340" y="1848"/>
                    <a:pt x="2335" y="1857"/>
                  </a:cubicBezTo>
                  <a:cubicBezTo>
                    <a:pt x="2330" y="1865"/>
                    <a:pt x="2321" y="1876"/>
                    <a:pt x="2307" y="1887"/>
                  </a:cubicBezTo>
                  <a:cubicBezTo>
                    <a:pt x="2284" y="1904"/>
                    <a:pt x="2248" y="1922"/>
                    <a:pt x="2197" y="1937"/>
                  </a:cubicBezTo>
                  <a:cubicBezTo>
                    <a:pt x="2094" y="1954"/>
                    <a:pt x="1978" y="1973"/>
                    <a:pt x="1867" y="1990"/>
                  </a:cubicBezTo>
                  <a:cubicBezTo>
                    <a:pt x="1722" y="2007"/>
                    <a:pt x="1573" y="2022"/>
                    <a:pt x="1484" y="2029"/>
                  </a:cubicBezTo>
                  <a:cubicBezTo>
                    <a:pt x="1434" y="2034"/>
                    <a:pt x="1403" y="2036"/>
                    <a:pt x="1403" y="2036"/>
                  </a:cubicBezTo>
                  <a:cubicBezTo>
                    <a:pt x="1393" y="2037"/>
                    <a:pt x="1383" y="2041"/>
                    <a:pt x="1375" y="2048"/>
                  </a:cubicBezTo>
                  <a:cubicBezTo>
                    <a:pt x="1372" y="2050"/>
                    <a:pt x="1369" y="2054"/>
                    <a:pt x="1365" y="2060"/>
                  </a:cubicBezTo>
                  <a:cubicBezTo>
                    <a:pt x="1361" y="2065"/>
                    <a:pt x="1356" y="2075"/>
                    <a:pt x="1356" y="2088"/>
                  </a:cubicBezTo>
                  <a:cubicBezTo>
                    <a:pt x="1356" y="2099"/>
                    <a:pt x="1361" y="2110"/>
                    <a:pt x="1366" y="2117"/>
                  </a:cubicBezTo>
                  <a:cubicBezTo>
                    <a:pt x="1372" y="2125"/>
                    <a:pt x="1378" y="2129"/>
                    <a:pt x="1382" y="2131"/>
                  </a:cubicBezTo>
                  <a:cubicBezTo>
                    <a:pt x="1391" y="2136"/>
                    <a:pt x="1397" y="2137"/>
                    <a:pt x="1402" y="2139"/>
                  </a:cubicBezTo>
                  <a:cubicBezTo>
                    <a:pt x="1412" y="2140"/>
                    <a:pt x="1420" y="2141"/>
                    <a:pt x="1429" y="2141"/>
                  </a:cubicBezTo>
                  <a:cubicBezTo>
                    <a:pt x="1459" y="2141"/>
                    <a:pt x="1504" y="2136"/>
                    <a:pt x="1560" y="2130"/>
                  </a:cubicBezTo>
                  <a:cubicBezTo>
                    <a:pt x="1617" y="2123"/>
                    <a:pt x="1685" y="2114"/>
                    <a:pt x="1759" y="2103"/>
                  </a:cubicBezTo>
                  <a:cubicBezTo>
                    <a:pt x="1798" y="2097"/>
                    <a:pt x="1838" y="2091"/>
                    <a:pt x="1879" y="2085"/>
                  </a:cubicBezTo>
                  <a:cubicBezTo>
                    <a:pt x="1984" y="2072"/>
                    <a:pt x="2087" y="2058"/>
                    <a:pt x="2168" y="2042"/>
                  </a:cubicBezTo>
                  <a:cubicBezTo>
                    <a:pt x="2185" y="2039"/>
                    <a:pt x="2202" y="2035"/>
                    <a:pt x="2218" y="2031"/>
                  </a:cubicBezTo>
                  <a:cubicBezTo>
                    <a:pt x="2218" y="2031"/>
                    <a:pt x="2219" y="2030"/>
                    <a:pt x="2220" y="2030"/>
                  </a:cubicBezTo>
                  <a:cubicBezTo>
                    <a:pt x="2226" y="2029"/>
                    <a:pt x="2231" y="2029"/>
                    <a:pt x="2235" y="2029"/>
                  </a:cubicBezTo>
                  <a:cubicBezTo>
                    <a:pt x="2251" y="2029"/>
                    <a:pt x="2257" y="2033"/>
                    <a:pt x="2261" y="2036"/>
                  </a:cubicBezTo>
                  <a:cubicBezTo>
                    <a:pt x="2264" y="2040"/>
                    <a:pt x="2266" y="2044"/>
                    <a:pt x="2266" y="2052"/>
                  </a:cubicBezTo>
                  <a:cubicBezTo>
                    <a:pt x="2266" y="2061"/>
                    <a:pt x="2262" y="2075"/>
                    <a:pt x="2249" y="2090"/>
                  </a:cubicBezTo>
                  <a:cubicBezTo>
                    <a:pt x="2236" y="2104"/>
                    <a:pt x="2214" y="2120"/>
                    <a:pt x="2180" y="2131"/>
                  </a:cubicBezTo>
                  <a:cubicBezTo>
                    <a:pt x="2148" y="2141"/>
                    <a:pt x="2110" y="2150"/>
                    <a:pt x="2069" y="2159"/>
                  </a:cubicBezTo>
                  <a:cubicBezTo>
                    <a:pt x="2059" y="2160"/>
                    <a:pt x="2048" y="2162"/>
                    <a:pt x="2038" y="2165"/>
                  </a:cubicBezTo>
                  <a:cubicBezTo>
                    <a:pt x="2036" y="2165"/>
                    <a:pt x="2034" y="2166"/>
                    <a:pt x="2033" y="2166"/>
                  </a:cubicBezTo>
                  <a:cubicBezTo>
                    <a:pt x="1950" y="2183"/>
                    <a:pt x="1858" y="2197"/>
                    <a:pt x="1770" y="2208"/>
                  </a:cubicBezTo>
                  <a:cubicBezTo>
                    <a:pt x="1622" y="2228"/>
                    <a:pt x="1488" y="2240"/>
                    <a:pt x="1435" y="2244"/>
                  </a:cubicBezTo>
                  <a:cubicBezTo>
                    <a:pt x="1420" y="2245"/>
                    <a:pt x="1412" y="2246"/>
                    <a:pt x="1412" y="2246"/>
                  </a:cubicBezTo>
                  <a:cubicBezTo>
                    <a:pt x="1403" y="2247"/>
                    <a:pt x="1395" y="2250"/>
                    <a:pt x="1387" y="2255"/>
                  </a:cubicBezTo>
                  <a:cubicBezTo>
                    <a:pt x="1384" y="2258"/>
                    <a:pt x="1380" y="2261"/>
                    <a:pt x="1376" y="2267"/>
                  </a:cubicBezTo>
                  <a:cubicBezTo>
                    <a:pt x="1372" y="2272"/>
                    <a:pt x="1366" y="2283"/>
                    <a:pt x="1366" y="2296"/>
                  </a:cubicBezTo>
                  <a:cubicBezTo>
                    <a:pt x="1366" y="2304"/>
                    <a:pt x="1369" y="2313"/>
                    <a:pt x="1372" y="2319"/>
                  </a:cubicBezTo>
                  <a:cubicBezTo>
                    <a:pt x="1376" y="2325"/>
                    <a:pt x="1380" y="2330"/>
                    <a:pt x="1383" y="2333"/>
                  </a:cubicBezTo>
                  <a:cubicBezTo>
                    <a:pt x="1390" y="2339"/>
                    <a:pt x="1395" y="2341"/>
                    <a:pt x="1399" y="2343"/>
                  </a:cubicBezTo>
                  <a:cubicBezTo>
                    <a:pt x="1407" y="2345"/>
                    <a:pt x="1412" y="2346"/>
                    <a:pt x="1417" y="2347"/>
                  </a:cubicBezTo>
                  <a:cubicBezTo>
                    <a:pt x="1426" y="2348"/>
                    <a:pt x="1435" y="2348"/>
                    <a:pt x="1446" y="2348"/>
                  </a:cubicBezTo>
                  <a:cubicBezTo>
                    <a:pt x="1502" y="2348"/>
                    <a:pt x="1609" y="2339"/>
                    <a:pt x="1728" y="2323"/>
                  </a:cubicBezTo>
                  <a:cubicBezTo>
                    <a:pt x="1841" y="2308"/>
                    <a:pt x="1963" y="2287"/>
                    <a:pt x="2055" y="2260"/>
                  </a:cubicBezTo>
                  <a:cubicBezTo>
                    <a:pt x="2065" y="2258"/>
                    <a:pt x="2074" y="2256"/>
                    <a:pt x="2083" y="2254"/>
                  </a:cubicBezTo>
                  <a:cubicBezTo>
                    <a:pt x="2090" y="2254"/>
                    <a:pt x="2089" y="2255"/>
                    <a:pt x="2090" y="2256"/>
                  </a:cubicBezTo>
                  <a:cubicBezTo>
                    <a:pt x="2092" y="2257"/>
                    <a:pt x="2094" y="2263"/>
                    <a:pt x="2094" y="2272"/>
                  </a:cubicBezTo>
                  <a:cubicBezTo>
                    <a:pt x="2095" y="2284"/>
                    <a:pt x="2090" y="2299"/>
                    <a:pt x="2081" y="2313"/>
                  </a:cubicBezTo>
                  <a:cubicBezTo>
                    <a:pt x="2071" y="2326"/>
                    <a:pt x="2058" y="2337"/>
                    <a:pt x="2038" y="2344"/>
                  </a:cubicBezTo>
                  <a:cubicBezTo>
                    <a:pt x="1958" y="2370"/>
                    <a:pt x="1849" y="2395"/>
                    <a:pt x="1742" y="2417"/>
                  </a:cubicBezTo>
                  <a:cubicBezTo>
                    <a:pt x="1635" y="2438"/>
                    <a:pt x="1529" y="2457"/>
                    <a:pt x="1453" y="2468"/>
                  </a:cubicBezTo>
                  <a:cubicBezTo>
                    <a:pt x="1402" y="2476"/>
                    <a:pt x="1364" y="2481"/>
                    <a:pt x="1351" y="2482"/>
                  </a:cubicBezTo>
                  <a:cubicBezTo>
                    <a:pt x="1303" y="2486"/>
                    <a:pt x="1256" y="2487"/>
                    <a:pt x="1210" y="2487"/>
                  </a:cubicBezTo>
                  <a:cubicBezTo>
                    <a:pt x="810" y="2488"/>
                    <a:pt x="496" y="2356"/>
                    <a:pt x="481" y="2349"/>
                  </a:cubicBezTo>
                  <a:cubicBezTo>
                    <a:pt x="480" y="2349"/>
                    <a:pt x="480" y="2349"/>
                    <a:pt x="480" y="2349"/>
                  </a:cubicBezTo>
                  <a:cubicBezTo>
                    <a:pt x="473" y="2346"/>
                    <a:pt x="467" y="2345"/>
                    <a:pt x="460" y="2345"/>
                  </a:cubicBezTo>
                  <a:cubicBezTo>
                    <a:pt x="50" y="2353"/>
                    <a:pt x="50" y="2353"/>
                    <a:pt x="50" y="2353"/>
                  </a:cubicBezTo>
                  <a:cubicBezTo>
                    <a:pt x="49" y="2353"/>
                    <a:pt x="49" y="2353"/>
                    <a:pt x="49" y="2353"/>
                  </a:cubicBezTo>
                  <a:cubicBezTo>
                    <a:pt x="49" y="2353"/>
                    <a:pt x="49" y="2353"/>
                    <a:pt x="49" y="2353"/>
                  </a:cubicBezTo>
                  <a:cubicBezTo>
                    <a:pt x="22" y="2353"/>
                    <a:pt x="1" y="2375"/>
                    <a:pt x="2" y="2402"/>
                  </a:cubicBezTo>
                  <a:cubicBezTo>
                    <a:pt x="2" y="2428"/>
                    <a:pt x="24" y="2449"/>
                    <a:pt x="51" y="2449"/>
                  </a:cubicBezTo>
                  <a:cubicBezTo>
                    <a:pt x="452" y="2441"/>
                    <a:pt x="452" y="2441"/>
                    <a:pt x="452" y="2441"/>
                  </a:cubicBezTo>
                  <a:cubicBezTo>
                    <a:pt x="508" y="2464"/>
                    <a:pt x="816" y="2583"/>
                    <a:pt x="1210" y="2583"/>
                  </a:cubicBezTo>
                  <a:cubicBezTo>
                    <a:pt x="1258" y="2583"/>
                    <a:pt x="1308" y="2581"/>
                    <a:pt x="1359" y="2577"/>
                  </a:cubicBezTo>
                  <a:cubicBezTo>
                    <a:pt x="1378" y="2576"/>
                    <a:pt x="1415" y="2571"/>
                    <a:pt x="1467" y="2563"/>
                  </a:cubicBezTo>
                  <a:cubicBezTo>
                    <a:pt x="1519" y="2555"/>
                    <a:pt x="1584" y="2544"/>
                    <a:pt x="1654" y="2532"/>
                  </a:cubicBezTo>
                  <a:cubicBezTo>
                    <a:pt x="1794" y="2506"/>
                    <a:pt x="1953" y="2472"/>
                    <a:pt x="2068" y="2435"/>
                  </a:cubicBezTo>
                  <a:cubicBezTo>
                    <a:pt x="2108" y="2422"/>
                    <a:pt x="2139" y="2397"/>
                    <a:pt x="2159" y="2368"/>
                  </a:cubicBezTo>
                  <a:cubicBezTo>
                    <a:pt x="2180" y="2338"/>
                    <a:pt x="2190" y="2305"/>
                    <a:pt x="2190" y="2272"/>
                  </a:cubicBezTo>
                  <a:cubicBezTo>
                    <a:pt x="2190" y="2258"/>
                    <a:pt x="2188" y="2244"/>
                    <a:pt x="2183" y="2230"/>
                  </a:cubicBezTo>
                  <a:cubicBezTo>
                    <a:pt x="2192" y="2227"/>
                    <a:pt x="2201" y="2225"/>
                    <a:pt x="2209" y="2222"/>
                  </a:cubicBezTo>
                  <a:cubicBezTo>
                    <a:pt x="2257" y="2207"/>
                    <a:pt x="2295" y="2183"/>
                    <a:pt x="2321" y="2153"/>
                  </a:cubicBezTo>
                  <a:cubicBezTo>
                    <a:pt x="2348" y="2123"/>
                    <a:pt x="2362" y="2088"/>
                    <a:pt x="2362" y="2052"/>
                  </a:cubicBezTo>
                  <a:cubicBezTo>
                    <a:pt x="2362" y="2027"/>
                    <a:pt x="2354" y="2002"/>
                    <a:pt x="2339" y="1981"/>
                  </a:cubicBezTo>
                  <a:cubicBezTo>
                    <a:pt x="2374" y="1959"/>
                    <a:pt x="2401" y="1934"/>
                    <a:pt x="2418" y="1905"/>
                  </a:cubicBezTo>
                  <a:cubicBezTo>
                    <a:pt x="2431" y="1884"/>
                    <a:pt x="2437" y="1860"/>
                    <a:pt x="2437" y="1837"/>
                  </a:cubicBezTo>
                  <a:cubicBezTo>
                    <a:pt x="2438" y="1799"/>
                    <a:pt x="2418" y="1763"/>
                    <a:pt x="2389" y="1741"/>
                  </a:cubicBezTo>
                  <a:close/>
                  <a:moveTo>
                    <a:pt x="1804" y="1565"/>
                  </a:moveTo>
                  <a:cubicBezTo>
                    <a:pt x="1764" y="1569"/>
                    <a:pt x="1721" y="1573"/>
                    <a:pt x="1679" y="1577"/>
                  </a:cubicBezTo>
                  <a:cubicBezTo>
                    <a:pt x="1581" y="1585"/>
                    <a:pt x="1482" y="1592"/>
                    <a:pt x="1391" y="1593"/>
                  </a:cubicBezTo>
                  <a:cubicBezTo>
                    <a:pt x="1439" y="1571"/>
                    <a:pt x="1489" y="1541"/>
                    <a:pt x="1544" y="1499"/>
                  </a:cubicBezTo>
                  <a:cubicBezTo>
                    <a:pt x="1569" y="1479"/>
                    <a:pt x="1589" y="1455"/>
                    <a:pt x="1603" y="1429"/>
                  </a:cubicBezTo>
                  <a:cubicBezTo>
                    <a:pt x="1617" y="1404"/>
                    <a:pt x="1624" y="1376"/>
                    <a:pt x="1624" y="1349"/>
                  </a:cubicBezTo>
                  <a:cubicBezTo>
                    <a:pt x="1624" y="1321"/>
                    <a:pt x="1616" y="1292"/>
                    <a:pt x="1595" y="1269"/>
                  </a:cubicBezTo>
                  <a:cubicBezTo>
                    <a:pt x="1573" y="1246"/>
                    <a:pt x="1541" y="1234"/>
                    <a:pt x="1509" y="1235"/>
                  </a:cubicBezTo>
                  <a:cubicBezTo>
                    <a:pt x="1463" y="1235"/>
                    <a:pt x="1414" y="1253"/>
                    <a:pt x="1355" y="1289"/>
                  </a:cubicBezTo>
                  <a:cubicBezTo>
                    <a:pt x="1347" y="1295"/>
                    <a:pt x="1330" y="1303"/>
                    <a:pt x="1307" y="1311"/>
                  </a:cubicBezTo>
                  <a:cubicBezTo>
                    <a:pt x="1285" y="1320"/>
                    <a:pt x="1257" y="1329"/>
                    <a:pt x="1226" y="1339"/>
                  </a:cubicBezTo>
                  <a:cubicBezTo>
                    <a:pt x="1163" y="1360"/>
                    <a:pt x="1085" y="1384"/>
                    <a:pt x="1002" y="1413"/>
                  </a:cubicBezTo>
                  <a:cubicBezTo>
                    <a:pt x="985" y="1419"/>
                    <a:pt x="968" y="1425"/>
                    <a:pt x="950" y="1432"/>
                  </a:cubicBezTo>
                  <a:cubicBezTo>
                    <a:pt x="841" y="1472"/>
                    <a:pt x="727" y="1522"/>
                    <a:pt x="626" y="1587"/>
                  </a:cubicBezTo>
                  <a:cubicBezTo>
                    <a:pt x="622" y="1589"/>
                    <a:pt x="618" y="1592"/>
                    <a:pt x="614" y="1594"/>
                  </a:cubicBezTo>
                  <a:cubicBezTo>
                    <a:pt x="478" y="1435"/>
                    <a:pt x="396" y="1230"/>
                    <a:pt x="396" y="1004"/>
                  </a:cubicBezTo>
                  <a:cubicBezTo>
                    <a:pt x="396" y="994"/>
                    <a:pt x="396" y="984"/>
                    <a:pt x="397" y="973"/>
                  </a:cubicBezTo>
                  <a:cubicBezTo>
                    <a:pt x="405" y="735"/>
                    <a:pt x="504" y="520"/>
                    <a:pt x="662" y="362"/>
                  </a:cubicBezTo>
                  <a:cubicBezTo>
                    <a:pt x="826" y="198"/>
                    <a:pt x="1053" y="96"/>
                    <a:pt x="1304" y="96"/>
                  </a:cubicBezTo>
                  <a:cubicBezTo>
                    <a:pt x="1338" y="96"/>
                    <a:pt x="1371" y="98"/>
                    <a:pt x="1404" y="102"/>
                  </a:cubicBezTo>
                  <a:cubicBezTo>
                    <a:pt x="1499" y="112"/>
                    <a:pt x="1589" y="137"/>
                    <a:pt x="1673" y="175"/>
                  </a:cubicBezTo>
                  <a:cubicBezTo>
                    <a:pt x="1775" y="220"/>
                    <a:pt x="1868" y="284"/>
                    <a:pt x="1946" y="362"/>
                  </a:cubicBezTo>
                  <a:cubicBezTo>
                    <a:pt x="2072" y="489"/>
                    <a:pt x="2161" y="652"/>
                    <a:pt x="2196" y="836"/>
                  </a:cubicBezTo>
                  <a:cubicBezTo>
                    <a:pt x="2206" y="890"/>
                    <a:pt x="2212" y="946"/>
                    <a:pt x="2212" y="1004"/>
                  </a:cubicBezTo>
                  <a:cubicBezTo>
                    <a:pt x="2212" y="1203"/>
                    <a:pt x="2148" y="1387"/>
                    <a:pt x="2039" y="1536"/>
                  </a:cubicBezTo>
                  <a:cubicBezTo>
                    <a:pt x="1993" y="1542"/>
                    <a:pt x="1935" y="1550"/>
                    <a:pt x="1871" y="1557"/>
                  </a:cubicBezTo>
                  <a:cubicBezTo>
                    <a:pt x="1849" y="1560"/>
                    <a:pt x="1827" y="1562"/>
                    <a:pt x="1804" y="1565"/>
                  </a:cubicBezTo>
                  <a:close/>
                </a:path>
              </a:pathLst>
            </a:custGeom>
            <a:solidFill>
              <a:srgbClr val="363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</p:grpSp>
    </p:spTree>
    <p:extLst>
      <p:ext uri="{BB962C8B-B14F-4D97-AF65-F5344CB8AC3E}">
        <p14:creationId xmlns:p14="http://schemas.microsoft.com/office/powerpoint/2010/main" val="2002277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013297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 noSelect="1"/>
          </p:cNvSpPr>
          <p:nvPr>
            <p:ph sz="quarter" idx="13" hasCustomPrompt="1"/>
          </p:nvPr>
        </p:nvSpPr>
        <p:spPr bwMode="gray">
          <a:xfrm>
            <a:off x="2351846" y="3132000"/>
            <a:ext cx="9983350" cy="86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 hasCustomPrompt="1"/>
          </p:nvPr>
        </p:nvSpPr>
        <p:spPr bwMode="gray">
          <a:xfrm>
            <a:off x="12937531" y="3132000"/>
            <a:ext cx="9983350" cy="86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6" name="Tijdelijke aanduiding voor voettekst 5"/>
          <p:cNvSpPr>
            <a:spLocks noGrp="1" noSelect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17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60D663-4070-4DC3-A5C4-D6B33796F043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1839216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kader links,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  <a:endParaRPr lang="nl-NL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A594744C-1C9E-456A-8D67-22E1851F3E12}"/>
              </a:ext>
            </a:extLst>
          </p:cNvPr>
          <p:cNvSpPr>
            <a:spLocks noGrp="1" noSelect="1"/>
          </p:cNvSpPr>
          <p:nvPr>
            <p:ph type="pic" sz="quarter" idx="14" hasCustomPrompt="1"/>
          </p:nvPr>
        </p:nvSpPr>
        <p:spPr bwMode="gray">
          <a:xfrm>
            <a:off x="13969108" y="3272790"/>
            <a:ext cx="9071410" cy="7632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1" name="***Tijdelijke aanduiding voor tekst 10"/>
          <p:cNvSpPr>
            <a:spLocks noGrp="1" noSelect="1"/>
          </p:cNvSpPr>
          <p:nvPr>
            <p:ph type="body" sz="quarter" idx="18" hasCustomPrompt="1"/>
          </p:nvPr>
        </p:nvSpPr>
        <p:spPr bwMode="gray">
          <a:xfrm>
            <a:off x="2351847" y="3132000"/>
            <a:ext cx="11279267" cy="86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[Tekst]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 noSelect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412247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kader links, grafie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  <a:endParaRPr lang="nl-NL" dirty="0"/>
          </a:p>
        </p:txBody>
      </p: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B34A6AE4-8200-4865-BEE1-9168995B5931}"/>
              </a:ext>
            </a:extLst>
          </p:cNvPr>
          <p:cNvSpPr>
            <a:spLocks noGrp="1" noSelect="1"/>
          </p:cNvSpPr>
          <p:nvPr>
            <p:ph type="chart" sz="quarter" idx="15" hasCustomPrompt="1"/>
          </p:nvPr>
        </p:nvSpPr>
        <p:spPr bwMode="gray">
          <a:xfrm>
            <a:off x="13969091" y="3272792"/>
            <a:ext cx="9062978" cy="4845376"/>
          </a:xfrm>
          <a:noFill/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[grafiek]</a:t>
            </a:r>
          </a:p>
        </p:txBody>
      </p:sp>
      <p:sp>
        <p:nvSpPr>
          <p:cNvPr id="11" name="***Tijdelijke aanduiding voor tekst 10"/>
          <p:cNvSpPr>
            <a:spLocks noGrp="1" noSelect="1"/>
          </p:cNvSpPr>
          <p:nvPr>
            <p:ph type="body" sz="quarter" idx="19" hasCustomPrompt="1"/>
          </p:nvPr>
        </p:nvSpPr>
        <p:spPr bwMode="gray">
          <a:xfrm>
            <a:off x="2351847" y="3132000"/>
            <a:ext cx="11279267" cy="86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[Tekst]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 noSelect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2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30276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460A281-1CCA-A14A-90AF-1B4C935582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806932"/>
            <a:ext cx="10234961" cy="905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4800" b="0" i="0">
                <a:latin typeface="Work Sans Light" pitchFamily="2" charset="77"/>
              </a:defRPr>
            </a:lvl1pPr>
            <a:lvl2pPr marL="914354" indent="0">
              <a:buFontTx/>
              <a:buNone/>
              <a:defRPr sz="4400" b="0" i="0">
                <a:latin typeface="Work Sans Light" pitchFamily="2" charset="77"/>
              </a:defRPr>
            </a:lvl2pPr>
            <a:lvl3pPr marL="1828709" indent="0">
              <a:buFontTx/>
              <a:buNone/>
              <a:defRPr b="0" i="0">
                <a:latin typeface="Work Sans Light" pitchFamily="2" charset="77"/>
              </a:defRPr>
            </a:lvl3pPr>
            <a:lvl4pPr marL="2743063" indent="0">
              <a:buFontTx/>
              <a:buNone/>
              <a:defRPr b="0" i="0">
                <a:latin typeface="Work Sans Light" pitchFamily="2" charset="77"/>
              </a:defRPr>
            </a:lvl4pPr>
            <a:lvl5pPr marL="3657417" indent="0">
              <a:buFontTx/>
              <a:buNone/>
              <a:defRPr b="0" i="0">
                <a:latin typeface="Work Sans Ligh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voettekst 9">
            <a:extLst>
              <a:ext uri="{FF2B5EF4-FFF2-40B4-BE49-F238E27FC236}">
                <a16:creationId xmlns:a16="http://schemas.microsoft.com/office/drawing/2014/main" id="{6007EB7B-78F3-A141-B700-713522AA3D8A}"/>
              </a:ext>
            </a:extLst>
          </p:cNvPr>
          <p:cNvSpPr txBox="1">
            <a:spLocks/>
          </p:cNvSpPr>
          <p:nvPr userDrawn="1"/>
        </p:nvSpPr>
        <p:spPr>
          <a:xfrm>
            <a:off x="98896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-Managementsysteem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D69EF5C7-7988-524C-B3BA-3B9B5FCD8312}"/>
              </a:ext>
            </a:extLst>
          </p:cNvPr>
          <p:cNvSpPr txBox="1">
            <a:spLocks/>
          </p:cNvSpPr>
          <p:nvPr userDrawn="1"/>
        </p:nvSpPr>
        <p:spPr>
          <a:xfrm>
            <a:off x="148004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Aanbestedingsinstrument</a:t>
            </a:r>
            <a:endParaRPr lang="nl-NL" dirty="0"/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04C822EF-DB13-EC4F-860F-38FEFD41616E}"/>
              </a:ext>
            </a:extLst>
          </p:cNvPr>
          <p:cNvSpPr txBox="1">
            <a:spLocks/>
          </p:cNvSpPr>
          <p:nvPr userDrawn="1"/>
        </p:nvSpPr>
        <p:spPr>
          <a:xfrm>
            <a:off x="4996412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-Prestatieladder</a:t>
            </a:r>
          </a:p>
        </p:txBody>
      </p:sp>
    </p:spTree>
    <p:extLst>
      <p:ext uri="{BB962C8B-B14F-4D97-AF65-F5344CB8AC3E}">
        <p14:creationId xmlns:p14="http://schemas.microsoft.com/office/powerpoint/2010/main" val="2229006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255210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6413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C8D1EE5F-CC55-AE43-BA7C-7B1AA863D5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806932"/>
            <a:ext cx="10234961" cy="905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4800" b="0" i="0">
                <a:latin typeface="Work Sans Light" pitchFamily="2" charset="77"/>
              </a:defRPr>
            </a:lvl1pPr>
            <a:lvl2pPr marL="914354" indent="0">
              <a:buFontTx/>
              <a:buNone/>
              <a:defRPr sz="4400" b="0" i="0">
                <a:latin typeface="Work Sans Light" pitchFamily="2" charset="77"/>
              </a:defRPr>
            </a:lvl2pPr>
            <a:lvl3pPr marL="1828709" indent="0">
              <a:buFontTx/>
              <a:buNone/>
              <a:defRPr b="0" i="0">
                <a:latin typeface="Work Sans Light" pitchFamily="2" charset="77"/>
              </a:defRPr>
            </a:lvl3pPr>
            <a:lvl4pPr marL="2743063" indent="0">
              <a:buFontTx/>
              <a:buNone/>
              <a:defRPr b="0" i="0">
                <a:latin typeface="Work Sans Light" pitchFamily="2" charset="77"/>
              </a:defRPr>
            </a:lvl4pPr>
            <a:lvl5pPr marL="3657417" indent="0">
              <a:buFontTx/>
              <a:buNone/>
              <a:defRPr b="0" i="0">
                <a:latin typeface="Work Sans Ligh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voettekst 9">
            <a:extLst>
              <a:ext uri="{FF2B5EF4-FFF2-40B4-BE49-F238E27FC236}">
                <a16:creationId xmlns:a16="http://schemas.microsoft.com/office/drawing/2014/main" id="{C4F29929-C569-4C4C-A091-C7A5F84D8AEB}"/>
              </a:ext>
            </a:extLst>
          </p:cNvPr>
          <p:cNvSpPr txBox="1">
            <a:spLocks/>
          </p:cNvSpPr>
          <p:nvPr userDrawn="1"/>
        </p:nvSpPr>
        <p:spPr>
          <a:xfrm>
            <a:off x="98896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-Managementsysteem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A75B8931-61DD-7247-9517-E9E116AAAB05}"/>
              </a:ext>
            </a:extLst>
          </p:cNvPr>
          <p:cNvSpPr txBox="1">
            <a:spLocks/>
          </p:cNvSpPr>
          <p:nvPr userDrawn="1"/>
        </p:nvSpPr>
        <p:spPr>
          <a:xfrm>
            <a:off x="148004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Aanbestedingsinstrument</a:t>
            </a:r>
            <a:endParaRPr lang="nl-NL" dirty="0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678DD49D-FDEA-3648-8EAD-86BF1AD163E9}"/>
              </a:ext>
            </a:extLst>
          </p:cNvPr>
          <p:cNvSpPr txBox="1">
            <a:spLocks/>
          </p:cNvSpPr>
          <p:nvPr userDrawn="1"/>
        </p:nvSpPr>
        <p:spPr>
          <a:xfrm>
            <a:off x="4996412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-Prestatieladder</a:t>
            </a:r>
          </a:p>
        </p:txBody>
      </p:sp>
    </p:spTree>
    <p:extLst>
      <p:ext uri="{BB962C8B-B14F-4D97-AF65-F5344CB8AC3E}">
        <p14:creationId xmlns:p14="http://schemas.microsoft.com/office/powerpoint/2010/main" val="423086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5092A3F2-3105-CB45-B3B4-23A489F436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806932"/>
            <a:ext cx="10234961" cy="905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4800" b="0" i="0">
                <a:latin typeface="Work Sans Light" pitchFamily="2" charset="77"/>
              </a:defRPr>
            </a:lvl1pPr>
            <a:lvl2pPr marL="914354" indent="0">
              <a:buFontTx/>
              <a:buNone/>
              <a:defRPr sz="4400" b="0" i="0">
                <a:latin typeface="Work Sans Light" pitchFamily="2" charset="77"/>
              </a:defRPr>
            </a:lvl2pPr>
            <a:lvl3pPr marL="1828709" indent="0">
              <a:buFontTx/>
              <a:buNone/>
              <a:defRPr b="0" i="0">
                <a:latin typeface="Work Sans Light" pitchFamily="2" charset="77"/>
              </a:defRPr>
            </a:lvl3pPr>
            <a:lvl4pPr marL="2743063" indent="0">
              <a:buFontTx/>
              <a:buNone/>
              <a:defRPr b="0" i="0">
                <a:latin typeface="Work Sans Light" pitchFamily="2" charset="77"/>
              </a:defRPr>
            </a:lvl4pPr>
            <a:lvl5pPr marL="3657417" indent="0">
              <a:buFontTx/>
              <a:buNone/>
              <a:defRPr b="0" i="0">
                <a:latin typeface="Work Sans Ligh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voettekst 9">
            <a:extLst>
              <a:ext uri="{FF2B5EF4-FFF2-40B4-BE49-F238E27FC236}">
                <a16:creationId xmlns:a16="http://schemas.microsoft.com/office/drawing/2014/main" id="{C5C1A395-8618-7841-9AE5-A6D157FDE8F1}"/>
              </a:ext>
            </a:extLst>
          </p:cNvPr>
          <p:cNvSpPr txBox="1">
            <a:spLocks/>
          </p:cNvSpPr>
          <p:nvPr userDrawn="1"/>
        </p:nvSpPr>
        <p:spPr>
          <a:xfrm>
            <a:off x="98896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-Managementsysteem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AB1141F7-5697-B64F-9FA9-99DFE6F176EA}"/>
              </a:ext>
            </a:extLst>
          </p:cNvPr>
          <p:cNvSpPr txBox="1">
            <a:spLocks/>
          </p:cNvSpPr>
          <p:nvPr userDrawn="1"/>
        </p:nvSpPr>
        <p:spPr>
          <a:xfrm>
            <a:off x="148004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Aanbestedingsinstrument</a:t>
            </a:r>
            <a:endParaRPr lang="nl-NL" dirty="0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4370AD5A-A3ED-054B-B709-373CA264115B}"/>
              </a:ext>
            </a:extLst>
          </p:cNvPr>
          <p:cNvSpPr txBox="1">
            <a:spLocks/>
          </p:cNvSpPr>
          <p:nvPr userDrawn="1"/>
        </p:nvSpPr>
        <p:spPr>
          <a:xfrm>
            <a:off x="4996412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-Prestatieladder</a:t>
            </a:r>
          </a:p>
        </p:txBody>
      </p:sp>
    </p:spTree>
    <p:extLst>
      <p:ext uri="{BB962C8B-B14F-4D97-AF65-F5344CB8AC3E}">
        <p14:creationId xmlns:p14="http://schemas.microsoft.com/office/powerpoint/2010/main" val="380522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046ED857-1BA7-0049-9EBC-D55098DAED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806932"/>
            <a:ext cx="10234961" cy="905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4800" b="0" i="0">
                <a:latin typeface="Work Sans Light" pitchFamily="2" charset="77"/>
              </a:defRPr>
            </a:lvl1pPr>
            <a:lvl2pPr marL="914354" indent="0">
              <a:buFontTx/>
              <a:buNone/>
              <a:defRPr sz="4400" b="0" i="0">
                <a:latin typeface="Work Sans Light" pitchFamily="2" charset="77"/>
              </a:defRPr>
            </a:lvl2pPr>
            <a:lvl3pPr marL="1828709" indent="0">
              <a:buFontTx/>
              <a:buNone/>
              <a:defRPr b="0" i="0">
                <a:latin typeface="Work Sans Light" pitchFamily="2" charset="77"/>
              </a:defRPr>
            </a:lvl3pPr>
            <a:lvl4pPr marL="2743063" indent="0">
              <a:buFontTx/>
              <a:buNone/>
              <a:defRPr b="0" i="0">
                <a:latin typeface="Work Sans Light" pitchFamily="2" charset="77"/>
              </a:defRPr>
            </a:lvl4pPr>
            <a:lvl5pPr marL="3657417" indent="0">
              <a:buFontTx/>
              <a:buNone/>
              <a:defRPr b="0" i="0">
                <a:latin typeface="Work Sans Ligh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voettekst 9">
            <a:extLst>
              <a:ext uri="{FF2B5EF4-FFF2-40B4-BE49-F238E27FC236}">
                <a16:creationId xmlns:a16="http://schemas.microsoft.com/office/drawing/2014/main" id="{B419B8D9-D566-534E-8F7F-CEF5A2EB50E5}"/>
              </a:ext>
            </a:extLst>
          </p:cNvPr>
          <p:cNvSpPr txBox="1">
            <a:spLocks/>
          </p:cNvSpPr>
          <p:nvPr userDrawn="1"/>
        </p:nvSpPr>
        <p:spPr>
          <a:xfrm>
            <a:off x="98896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-Managementsysteem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FBCA0AA3-E527-E247-9C68-E2ED204EE7DF}"/>
              </a:ext>
            </a:extLst>
          </p:cNvPr>
          <p:cNvSpPr txBox="1">
            <a:spLocks/>
          </p:cNvSpPr>
          <p:nvPr userDrawn="1"/>
        </p:nvSpPr>
        <p:spPr>
          <a:xfrm>
            <a:off x="148004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Aanbestedingsinstrument</a:t>
            </a:r>
            <a:endParaRPr lang="nl-NL" dirty="0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3A367A72-F66D-E44F-9072-7F179F5BBDBC}"/>
              </a:ext>
            </a:extLst>
          </p:cNvPr>
          <p:cNvSpPr txBox="1">
            <a:spLocks/>
          </p:cNvSpPr>
          <p:nvPr userDrawn="1"/>
        </p:nvSpPr>
        <p:spPr>
          <a:xfrm>
            <a:off x="4996412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-Prestatieladder</a:t>
            </a:r>
          </a:p>
        </p:txBody>
      </p:sp>
    </p:spTree>
    <p:extLst>
      <p:ext uri="{BB962C8B-B14F-4D97-AF65-F5344CB8AC3E}">
        <p14:creationId xmlns:p14="http://schemas.microsoft.com/office/powerpoint/2010/main" val="299421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77C13DCF-2149-1549-9B81-D7674D19C0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806932"/>
            <a:ext cx="10234961" cy="905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4800" b="0" i="0">
                <a:latin typeface="Work Sans Light" pitchFamily="2" charset="77"/>
              </a:defRPr>
            </a:lvl1pPr>
            <a:lvl2pPr marL="914354" indent="0">
              <a:buFontTx/>
              <a:buNone/>
              <a:defRPr sz="4400" b="0" i="0">
                <a:latin typeface="Work Sans Light" pitchFamily="2" charset="77"/>
              </a:defRPr>
            </a:lvl2pPr>
            <a:lvl3pPr marL="1828709" indent="0">
              <a:buFontTx/>
              <a:buNone/>
              <a:defRPr b="0" i="0">
                <a:latin typeface="Work Sans Light" pitchFamily="2" charset="77"/>
              </a:defRPr>
            </a:lvl3pPr>
            <a:lvl4pPr marL="2743063" indent="0">
              <a:buFontTx/>
              <a:buNone/>
              <a:defRPr b="0" i="0">
                <a:latin typeface="Work Sans Light" pitchFamily="2" charset="77"/>
              </a:defRPr>
            </a:lvl4pPr>
            <a:lvl5pPr marL="3657417" indent="0">
              <a:buFontTx/>
              <a:buNone/>
              <a:defRPr b="0" i="0">
                <a:latin typeface="Work Sans Ligh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voettekst 9">
            <a:extLst>
              <a:ext uri="{FF2B5EF4-FFF2-40B4-BE49-F238E27FC236}">
                <a16:creationId xmlns:a16="http://schemas.microsoft.com/office/drawing/2014/main" id="{A1357CE7-DBC6-9E44-839A-15BECD8C7BF3}"/>
              </a:ext>
            </a:extLst>
          </p:cNvPr>
          <p:cNvSpPr txBox="1">
            <a:spLocks/>
          </p:cNvSpPr>
          <p:nvPr userDrawn="1"/>
        </p:nvSpPr>
        <p:spPr>
          <a:xfrm>
            <a:off x="98896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-Managementsysteem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FAA9797-E025-224C-A4E5-D3308110A6B4}"/>
              </a:ext>
            </a:extLst>
          </p:cNvPr>
          <p:cNvSpPr txBox="1">
            <a:spLocks/>
          </p:cNvSpPr>
          <p:nvPr userDrawn="1"/>
        </p:nvSpPr>
        <p:spPr>
          <a:xfrm>
            <a:off x="148004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Aanbestedingsinstrument</a:t>
            </a:r>
            <a:endParaRPr lang="nl-NL" dirty="0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5760DFBB-FFFC-134F-89FD-48410806F98C}"/>
              </a:ext>
            </a:extLst>
          </p:cNvPr>
          <p:cNvSpPr txBox="1">
            <a:spLocks/>
          </p:cNvSpPr>
          <p:nvPr userDrawn="1"/>
        </p:nvSpPr>
        <p:spPr>
          <a:xfrm>
            <a:off x="4996412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-Prestatieladder</a:t>
            </a:r>
          </a:p>
        </p:txBody>
      </p:sp>
    </p:spTree>
    <p:extLst>
      <p:ext uri="{BB962C8B-B14F-4D97-AF65-F5344CB8AC3E}">
        <p14:creationId xmlns:p14="http://schemas.microsoft.com/office/powerpoint/2010/main" val="132386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bg1"/>
                </a:solidFill>
                <a:latin typeface="Korolev Ligh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077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bg1"/>
                </a:solidFill>
                <a:latin typeface="Korolev Ligh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556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bg1"/>
                </a:solidFill>
                <a:latin typeface="Korolev Ligh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716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3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6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0" i="0" kern="1200">
          <a:solidFill>
            <a:schemeClr val="tx1"/>
          </a:solidFill>
          <a:latin typeface="Korolev Light" pitchFamily="2" charset="77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b="0" i="0" kern="1200">
          <a:solidFill>
            <a:schemeClr val="tx1"/>
          </a:solidFill>
          <a:latin typeface="Korolev Light" pitchFamily="2" charset="77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Korolev Light" pitchFamily="2" charset="77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b="0" i="0" kern="1200">
          <a:solidFill>
            <a:schemeClr val="tx1"/>
          </a:solidFill>
          <a:latin typeface="Korolev Light" pitchFamily="2" charset="77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Korolev Light" pitchFamily="2" charset="77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Korolev Light" pitchFamily="2" charset="77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>
            <a:extLst>
              <a:ext uri="{FF2B5EF4-FFF2-40B4-BE49-F238E27FC236}">
                <a16:creationId xmlns:a16="http://schemas.microsoft.com/office/drawing/2014/main" id="{222339CF-66E1-44C6-9FF9-C2926C70472F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2357815" y="12087239"/>
            <a:ext cx="20674255" cy="19050"/>
          </a:xfrm>
          <a:prstGeom prst="rect">
            <a:avLst/>
          </a:prstGeom>
          <a:solidFill>
            <a:srgbClr val="009D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44" tIns="91422" rIns="182844" bIns="91422" numCol="1" anchor="t" anchorCtr="0" compatLnSpc="1">
            <a:prstTxWarp prst="textNoShape">
              <a:avLst/>
            </a:prstTxWarp>
          </a:bodyPr>
          <a:lstStyle/>
          <a:p>
            <a:endParaRPr lang="nl-NL" sz="3527" dirty="0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2BEB66F9-C846-472E-8314-B58EB88A414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2357815" y="12087239"/>
            <a:ext cx="20674255" cy="19050"/>
          </a:xfrm>
          <a:custGeom>
            <a:avLst/>
            <a:gdLst>
              <a:gd name="T0" fmla="*/ 0 w 4884"/>
              <a:gd name="T1" fmla="*/ 0 h 6"/>
              <a:gd name="T2" fmla="*/ 4884 w 4884"/>
              <a:gd name="T3" fmla="*/ 0 h 6"/>
              <a:gd name="T4" fmla="*/ 4884 w 4884"/>
              <a:gd name="T5" fmla="*/ 6 h 6"/>
              <a:gd name="T6" fmla="*/ 0 w 4884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84" h="6">
                <a:moveTo>
                  <a:pt x="0" y="0"/>
                </a:moveTo>
                <a:lnTo>
                  <a:pt x="4884" y="0"/>
                </a:lnTo>
                <a:lnTo>
                  <a:pt x="4884" y="6"/>
                </a:lnTo>
                <a:lnTo>
                  <a:pt x="0" y="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44" tIns="91422" rIns="182844" bIns="91422" numCol="1" anchor="t" anchorCtr="0" compatLnSpc="1">
            <a:prstTxWarp prst="textNoShape">
              <a:avLst/>
            </a:prstTxWarp>
          </a:bodyPr>
          <a:lstStyle/>
          <a:p>
            <a:endParaRPr lang="nl-NL" sz="3527" dirty="0"/>
          </a:p>
        </p:txBody>
      </p:sp>
      <p:sp>
        <p:nvSpPr>
          <p:cNvPr id="6" name="Tijdelijke aanduiding voor dianummer 5"/>
          <p:cNvSpPr>
            <a:spLocks noGrp="1" noSelect="1"/>
          </p:cNvSpPr>
          <p:nvPr userDrawn="1">
            <p:ph type="sldNum" sz="quarter" idx="4"/>
          </p:nvPr>
        </p:nvSpPr>
        <p:spPr bwMode="gray">
          <a:xfrm>
            <a:off x="1942962" y="12478276"/>
            <a:ext cx="816441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2" name="Tijdelijke aanduiding voor titel 1"/>
          <p:cNvSpPr>
            <a:spLocks noGrp="1" noSelect="1"/>
          </p:cNvSpPr>
          <p:nvPr userDrawn="1">
            <p:ph type="title"/>
          </p:nvPr>
        </p:nvSpPr>
        <p:spPr bwMode="gray">
          <a:xfrm>
            <a:off x="2378219" y="952500"/>
            <a:ext cx="20542663" cy="16865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2 (JU-Free)"/>
          <p:cNvSpPr>
            <a:spLocks noGrp="1"/>
          </p:cNvSpPr>
          <p:nvPr userDrawn="1">
            <p:ph type="body" idx="1"/>
          </p:nvPr>
        </p:nvSpPr>
        <p:spPr bwMode="gray">
          <a:xfrm>
            <a:off x="2349349" y="3134380"/>
            <a:ext cx="20542663" cy="86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JU-LEVEL4=Opsomming 4e niveau</a:t>
            </a:r>
          </a:p>
          <a:p>
            <a:pPr lvl="4"/>
            <a:r>
              <a:rPr lang="nl-NL" noProof="1"/>
              <a:t>JU-LEVEL5=Kop</a:t>
            </a:r>
          </a:p>
          <a:p>
            <a:pPr lvl="5"/>
            <a:r>
              <a:rPr lang="nl-NL" noProof="1"/>
              <a:t>JU-LEVEL6=Basistekst</a:t>
            </a:r>
          </a:p>
          <a:p>
            <a:pPr lvl="6"/>
            <a:r>
              <a:rPr lang="nl-NL" noProof="1"/>
              <a:t>JU-LEVEL7=Inspring 1e niveau</a:t>
            </a:r>
          </a:p>
          <a:p>
            <a:pPr lvl="7"/>
            <a:r>
              <a:rPr lang="nl-NL" noProof="1"/>
              <a:t>JU-LEVEL8=Inspring 2e niveau</a:t>
            </a:r>
          </a:p>
          <a:p>
            <a:pPr lvl="8"/>
            <a:r>
              <a:rPr lang="nl-NL" noProof="1"/>
              <a:t>JU-LEVEL9=Nummering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 userDrawn="1">
            <p:ph type="dt" sz="half" idx="2"/>
          </p:nvPr>
        </p:nvSpPr>
        <p:spPr bwMode="gray">
          <a:xfrm>
            <a:off x="17979615" y="12475066"/>
            <a:ext cx="3572232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 userDrawn="1">
            <p:ph type="ftr" sz="quarter" idx="3"/>
          </p:nvPr>
        </p:nvSpPr>
        <p:spPr bwMode="gray">
          <a:xfrm>
            <a:off x="3574293" y="12475066"/>
            <a:ext cx="10158366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noProof="1"/>
              <a:t>[Naam] - [maand] [jaar]</a:t>
            </a:r>
          </a:p>
        </p:txBody>
      </p:sp>
      <p:sp>
        <p:nvSpPr>
          <p:cNvPr id="24" name="Freeform 5" hidden="1">
            <a:extLst>
              <a:ext uri="{FF2B5EF4-FFF2-40B4-BE49-F238E27FC236}">
                <a16:creationId xmlns:a16="http://schemas.microsoft.com/office/drawing/2014/main" id="{CCA4E644-5235-47FC-9058-4D9D3D52648A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-49628" y="0"/>
            <a:ext cx="2349349" cy="13716000"/>
          </a:xfrm>
          <a:custGeom>
            <a:avLst/>
            <a:gdLst>
              <a:gd name="T0" fmla="*/ 2791 w 2791"/>
              <a:gd name="T1" fmla="*/ 0 h 21738"/>
              <a:gd name="T2" fmla="*/ 0 w 2791"/>
              <a:gd name="T3" fmla="*/ 0 h 21738"/>
              <a:gd name="T4" fmla="*/ 0 w 2791"/>
              <a:gd name="T5" fmla="*/ 21738 h 21738"/>
              <a:gd name="T6" fmla="*/ 2764 w 2791"/>
              <a:gd name="T7" fmla="*/ 21738 h 21738"/>
              <a:gd name="T8" fmla="*/ 911 w 2791"/>
              <a:gd name="T9" fmla="*/ 10907 h 21738"/>
              <a:gd name="T10" fmla="*/ 2791 w 2791"/>
              <a:gd name="T11" fmla="*/ 0 h 21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1" h="21738">
                <a:moveTo>
                  <a:pt x="279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738"/>
                  <a:pt x="0" y="21738"/>
                  <a:pt x="0" y="21738"/>
                </a:cubicBezTo>
                <a:cubicBezTo>
                  <a:pt x="2764" y="21738"/>
                  <a:pt x="2764" y="21738"/>
                  <a:pt x="2764" y="21738"/>
                </a:cubicBezTo>
                <a:cubicBezTo>
                  <a:pt x="1579" y="18481"/>
                  <a:pt x="911" y="14802"/>
                  <a:pt x="911" y="10907"/>
                </a:cubicBezTo>
                <a:cubicBezTo>
                  <a:pt x="911" y="6981"/>
                  <a:pt x="1590" y="3276"/>
                  <a:pt x="2791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82844" tIns="91422" rIns="182844" bIns="91422" numCol="1" anchor="t" anchorCtr="0" compatLnSpc="1">
            <a:prstTxWarp prst="textNoShape">
              <a:avLst/>
            </a:prstTxWarp>
          </a:bodyPr>
          <a:lstStyle/>
          <a:p>
            <a:endParaRPr lang="nl-NL" sz="3527" dirty="0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15A552BE-A002-4667-BB54-5639F31E2ACD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-37216" y="0"/>
            <a:ext cx="1761782" cy="13716000"/>
          </a:xfrm>
          <a:custGeom>
            <a:avLst/>
            <a:gdLst>
              <a:gd name="T0" fmla="*/ 2791 w 2791"/>
              <a:gd name="T1" fmla="*/ 0 h 21738"/>
              <a:gd name="T2" fmla="*/ 0 w 2791"/>
              <a:gd name="T3" fmla="*/ 0 h 21738"/>
              <a:gd name="T4" fmla="*/ 0 w 2791"/>
              <a:gd name="T5" fmla="*/ 21738 h 21738"/>
              <a:gd name="T6" fmla="*/ 2764 w 2791"/>
              <a:gd name="T7" fmla="*/ 21738 h 21738"/>
              <a:gd name="T8" fmla="*/ 911 w 2791"/>
              <a:gd name="T9" fmla="*/ 10907 h 21738"/>
              <a:gd name="T10" fmla="*/ 2791 w 2791"/>
              <a:gd name="T11" fmla="*/ 0 h 21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1" h="21738">
                <a:moveTo>
                  <a:pt x="279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738"/>
                  <a:pt x="0" y="21738"/>
                  <a:pt x="0" y="21738"/>
                </a:cubicBezTo>
                <a:cubicBezTo>
                  <a:pt x="2764" y="21738"/>
                  <a:pt x="2764" y="21738"/>
                  <a:pt x="2764" y="21738"/>
                </a:cubicBezTo>
                <a:cubicBezTo>
                  <a:pt x="1579" y="18481"/>
                  <a:pt x="911" y="14802"/>
                  <a:pt x="911" y="10907"/>
                </a:cubicBezTo>
                <a:cubicBezTo>
                  <a:pt x="911" y="6981"/>
                  <a:pt x="1590" y="3276"/>
                  <a:pt x="27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82844" tIns="91422" rIns="182844" bIns="91422" numCol="1" anchor="t" anchorCtr="0" compatLnSpc="1">
            <a:prstTxWarp prst="textNoShape">
              <a:avLst/>
            </a:prstTxWarp>
          </a:bodyPr>
          <a:lstStyle/>
          <a:p>
            <a:endParaRPr lang="nl-NL" sz="3599" dirty="0"/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ECBA6882-FCB2-4D0F-A5CA-3573F5155117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22000848" y="12315843"/>
            <a:ext cx="1003104" cy="720726"/>
            <a:chOff x="5125" y="3879"/>
            <a:chExt cx="316" cy="22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D36AB5ED-1EE1-42E1-B27E-791B488CE43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55" y="3951"/>
              <a:ext cx="86" cy="75"/>
            </a:xfrm>
            <a:custGeom>
              <a:avLst/>
              <a:gdLst>
                <a:gd name="T0" fmla="*/ 64 w 86"/>
                <a:gd name="T1" fmla="*/ 0 h 75"/>
                <a:gd name="T2" fmla="*/ 0 w 86"/>
                <a:gd name="T3" fmla="*/ 75 h 75"/>
                <a:gd name="T4" fmla="*/ 86 w 86"/>
                <a:gd name="T5" fmla="*/ 75 h 75"/>
                <a:gd name="T6" fmla="*/ 64 w 86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75">
                  <a:moveTo>
                    <a:pt x="64" y="0"/>
                  </a:moveTo>
                  <a:lnTo>
                    <a:pt x="0" y="75"/>
                  </a:lnTo>
                  <a:lnTo>
                    <a:pt x="86" y="7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474A30AA-32E6-48EF-B4EB-F8D08F8E521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04" y="3879"/>
              <a:ext cx="175" cy="227"/>
            </a:xfrm>
            <a:custGeom>
              <a:avLst/>
              <a:gdLst>
                <a:gd name="T0" fmla="*/ 236 w 876"/>
                <a:gd name="T1" fmla="*/ 1134 h 1134"/>
                <a:gd name="T2" fmla="*/ 743 w 876"/>
                <a:gd name="T3" fmla="*/ 567 h 1134"/>
                <a:gd name="T4" fmla="*/ 720 w 876"/>
                <a:gd name="T5" fmla="*/ 0 h 1134"/>
                <a:gd name="T6" fmla="*/ 484 w 876"/>
                <a:gd name="T7" fmla="*/ 0 h 1134"/>
                <a:gd name="T8" fmla="*/ 507 w 876"/>
                <a:gd name="T9" fmla="*/ 567 h 1134"/>
                <a:gd name="T10" fmla="*/ 0 w 876"/>
                <a:gd name="T11" fmla="*/ 1134 h 1134"/>
                <a:gd name="T12" fmla="*/ 236 w 876"/>
                <a:gd name="T13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1134">
                  <a:moveTo>
                    <a:pt x="236" y="1134"/>
                  </a:moveTo>
                  <a:cubicBezTo>
                    <a:pt x="450" y="1134"/>
                    <a:pt x="668" y="770"/>
                    <a:pt x="743" y="567"/>
                  </a:cubicBezTo>
                  <a:cubicBezTo>
                    <a:pt x="817" y="363"/>
                    <a:pt x="876" y="39"/>
                    <a:pt x="720" y="0"/>
                  </a:cubicBezTo>
                  <a:cubicBezTo>
                    <a:pt x="484" y="0"/>
                    <a:pt x="484" y="0"/>
                    <a:pt x="484" y="0"/>
                  </a:cubicBezTo>
                  <a:cubicBezTo>
                    <a:pt x="640" y="39"/>
                    <a:pt x="581" y="363"/>
                    <a:pt x="507" y="567"/>
                  </a:cubicBezTo>
                  <a:cubicBezTo>
                    <a:pt x="432" y="770"/>
                    <a:pt x="213" y="1134"/>
                    <a:pt x="0" y="1134"/>
                  </a:cubicBezTo>
                  <a:lnTo>
                    <a:pt x="236" y="1134"/>
                  </a:lnTo>
                  <a:close/>
                </a:path>
              </a:pathLst>
            </a:custGeom>
            <a:blipFill>
              <a:blip r:embed="rId11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E0E06EAF-8EF5-416B-98DB-E5E1489BA18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125" y="3879"/>
              <a:ext cx="126" cy="227"/>
            </a:xfrm>
            <a:custGeom>
              <a:avLst/>
              <a:gdLst>
                <a:gd name="T0" fmla="*/ 387 w 633"/>
                <a:gd name="T1" fmla="*/ 1134 h 1134"/>
                <a:gd name="T2" fmla="*/ 0 w 633"/>
                <a:gd name="T3" fmla="*/ 567 h 1134"/>
                <a:gd name="T4" fmla="*/ 387 w 633"/>
                <a:gd name="T5" fmla="*/ 0 h 1134"/>
                <a:gd name="T6" fmla="*/ 633 w 633"/>
                <a:gd name="T7" fmla="*/ 0 h 1134"/>
                <a:gd name="T8" fmla="*/ 246 w 633"/>
                <a:gd name="T9" fmla="*/ 567 h 1134"/>
                <a:gd name="T10" fmla="*/ 633 w 633"/>
                <a:gd name="T11" fmla="*/ 1134 h 1134"/>
                <a:gd name="T12" fmla="*/ 387 w 633"/>
                <a:gd name="T13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" h="1134">
                  <a:moveTo>
                    <a:pt x="387" y="1134"/>
                  </a:moveTo>
                  <a:cubicBezTo>
                    <a:pt x="173" y="1134"/>
                    <a:pt x="0" y="880"/>
                    <a:pt x="0" y="567"/>
                  </a:cubicBezTo>
                  <a:cubicBezTo>
                    <a:pt x="0" y="253"/>
                    <a:pt x="173" y="0"/>
                    <a:pt x="387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420" y="0"/>
                    <a:pt x="246" y="253"/>
                    <a:pt x="246" y="567"/>
                  </a:cubicBezTo>
                  <a:cubicBezTo>
                    <a:pt x="246" y="880"/>
                    <a:pt x="420" y="1134"/>
                    <a:pt x="633" y="1134"/>
                  </a:cubicBezTo>
                  <a:lnTo>
                    <a:pt x="387" y="1134"/>
                  </a:lnTo>
                  <a:close/>
                </a:path>
              </a:pathLst>
            </a:custGeom>
            <a:blipFill>
              <a:blip r:embed="rId12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024839B-EE2F-4D49-B853-FDF8D95FC92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21" y="3879"/>
              <a:ext cx="127" cy="227"/>
            </a:xfrm>
            <a:custGeom>
              <a:avLst/>
              <a:gdLst>
                <a:gd name="T0" fmla="*/ 387 w 633"/>
                <a:gd name="T1" fmla="*/ 1134 h 1134"/>
                <a:gd name="T2" fmla="*/ 0 w 633"/>
                <a:gd name="T3" fmla="*/ 567 h 1134"/>
                <a:gd name="T4" fmla="*/ 387 w 633"/>
                <a:gd name="T5" fmla="*/ 0 h 1134"/>
                <a:gd name="T6" fmla="*/ 633 w 633"/>
                <a:gd name="T7" fmla="*/ 0 h 1134"/>
                <a:gd name="T8" fmla="*/ 246 w 633"/>
                <a:gd name="T9" fmla="*/ 567 h 1134"/>
                <a:gd name="T10" fmla="*/ 633 w 633"/>
                <a:gd name="T11" fmla="*/ 1134 h 1134"/>
                <a:gd name="T12" fmla="*/ 387 w 633"/>
                <a:gd name="T13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" h="1134">
                  <a:moveTo>
                    <a:pt x="387" y="1134"/>
                  </a:moveTo>
                  <a:cubicBezTo>
                    <a:pt x="173" y="1134"/>
                    <a:pt x="0" y="880"/>
                    <a:pt x="0" y="567"/>
                  </a:cubicBezTo>
                  <a:cubicBezTo>
                    <a:pt x="0" y="253"/>
                    <a:pt x="173" y="0"/>
                    <a:pt x="387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420" y="0"/>
                    <a:pt x="246" y="253"/>
                    <a:pt x="246" y="567"/>
                  </a:cubicBezTo>
                  <a:cubicBezTo>
                    <a:pt x="246" y="880"/>
                    <a:pt x="420" y="1134"/>
                    <a:pt x="633" y="1134"/>
                  </a:cubicBezTo>
                  <a:lnTo>
                    <a:pt x="387" y="1134"/>
                  </a:lnTo>
                  <a:close/>
                </a:path>
              </a:pathLst>
            </a:custGeom>
            <a:blipFill>
              <a:blip r:embed="rId13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F3A113FB-FC9A-456E-A1F3-77A27DA669F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99" y="4037"/>
              <a:ext cx="120" cy="69"/>
            </a:xfrm>
            <a:custGeom>
              <a:avLst/>
              <a:gdLst>
                <a:gd name="T0" fmla="*/ 355 w 598"/>
                <a:gd name="T1" fmla="*/ 0 h 342"/>
                <a:gd name="T2" fmla="*/ 0 w 598"/>
                <a:gd name="T3" fmla="*/ 342 h 342"/>
                <a:gd name="T4" fmla="*/ 242 w 598"/>
                <a:gd name="T5" fmla="*/ 342 h 342"/>
                <a:gd name="T6" fmla="*/ 598 w 598"/>
                <a:gd name="T7" fmla="*/ 0 h 342"/>
                <a:gd name="T8" fmla="*/ 355 w 598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342">
                  <a:moveTo>
                    <a:pt x="355" y="0"/>
                  </a:moveTo>
                  <a:cubicBezTo>
                    <a:pt x="295" y="201"/>
                    <a:pt x="159" y="342"/>
                    <a:pt x="0" y="342"/>
                  </a:cubicBezTo>
                  <a:cubicBezTo>
                    <a:pt x="242" y="342"/>
                    <a:pt x="242" y="342"/>
                    <a:pt x="242" y="342"/>
                  </a:cubicBezTo>
                  <a:cubicBezTo>
                    <a:pt x="402" y="342"/>
                    <a:pt x="538" y="201"/>
                    <a:pt x="598" y="0"/>
                  </a:cubicBezTo>
                  <a:lnTo>
                    <a:pt x="355" y="0"/>
                  </a:lnTo>
                  <a:close/>
                </a:path>
              </a:pathLst>
            </a:custGeom>
            <a:blipFill>
              <a:blip r:embed="rId14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599" dirty="0"/>
            </a:p>
          </p:txBody>
        </p:sp>
      </p:grpSp>
    </p:spTree>
    <p:extLst>
      <p:ext uri="{BB962C8B-B14F-4D97-AF65-F5344CB8AC3E}">
        <p14:creationId xmlns:p14="http://schemas.microsoft.com/office/powerpoint/2010/main" val="857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hf hdr="0" ftr="0" dt="0"/>
  <p:txStyles>
    <p:titleStyle>
      <a:lvl1pPr algn="l" defTabSz="1632697" rtl="0" eaLnBrk="1" latinLnBrk="0" hangingPunct="1">
        <a:spcBef>
          <a:spcPct val="0"/>
        </a:spcBef>
        <a:buNone/>
        <a:defRPr sz="5599" b="1" kern="1200">
          <a:solidFill>
            <a:srgbClr val="009EE0"/>
          </a:solidFill>
          <a:latin typeface="+mj-lt"/>
          <a:ea typeface="+mj-ea"/>
          <a:cs typeface="+mj-cs"/>
        </a:defRPr>
      </a:lvl1pPr>
    </p:titleStyle>
    <p:bodyStyle>
      <a:lvl1pPr marL="460708" indent="-460708" algn="l" defTabSz="1632697" rtl="0" eaLnBrk="1" latinLnBrk="0" hangingPunct="1">
        <a:lnSpc>
          <a:spcPct val="100000"/>
        </a:lnSpc>
        <a:spcBef>
          <a:spcPts val="1600"/>
        </a:spcBef>
        <a:buClr>
          <a:srgbClr val="009EE0"/>
        </a:buClr>
        <a:buFont typeface="Calibri" panose="020F0502020204030204" pitchFamily="34" charset="0"/>
        <a:buChar char="•"/>
        <a:defRPr sz="3599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21416" indent="-460708" algn="l" defTabSz="1632697" rtl="0" eaLnBrk="1" latinLnBrk="0" hangingPunct="1">
        <a:lnSpc>
          <a:spcPct val="100000"/>
        </a:lnSpc>
        <a:spcBef>
          <a:spcPts val="1600"/>
        </a:spcBef>
        <a:buClr>
          <a:srgbClr val="009EE0"/>
        </a:buClr>
        <a:buFont typeface="Calibri" panose="020F0502020204030204" pitchFamily="34" charset="0"/>
        <a:buChar char="-"/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382124" indent="-460708" algn="l" defTabSz="1632697" rtl="0" eaLnBrk="1" latinLnBrk="0" hangingPunct="1">
        <a:lnSpc>
          <a:spcPct val="100000"/>
        </a:lnSpc>
        <a:spcBef>
          <a:spcPts val="1600"/>
        </a:spcBef>
        <a:buClr>
          <a:schemeClr val="accent1"/>
        </a:buClr>
        <a:buSzPct val="100000"/>
        <a:buFont typeface="Calibri" panose="020F0502020204030204" pitchFamily="34" charset="0"/>
        <a:buChar char="◦"/>
        <a:defRPr lang="nl-NL" sz="3599" b="0" u="none" kern="1200" baseline="0" noProof="1">
          <a:solidFill>
            <a:schemeClr val="tx1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3pPr>
      <a:lvl4pPr marL="1842831" marR="0" indent="-460708" algn="l" defTabSz="1632697" rtl="0" eaLnBrk="1" fontAlgn="auto" latinLnBrk="0" hangingPunct="1">
        <a:lnSpc>
          <a:spcPct val="100000"/>
        </a:lnSpc>
        <a:spcBef>
          <a:spcPts val="1600"/>
        </a:spcBef>
        <a:spcAft>
          <a:spcPts val="0"/>
        </a:spcAft>
        <a:buClr>
          <a:schemeClr val="accent1"/>
        </a:buClr>
        <a:buSzTx/>
        <a:buFont typeface="Wingdings" panose="05000000000000000000" pitchFamily="2" charset="2"/>
        <a:buChar char="§"/>
        <a:tabLst/>
        <a:defRPr lang="nl-NL" sz="3599" b="0" u="none" kern="1200" baseline="0" noProof="1">
          <a:solidFill>
            <a:schemeClr val="tx1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4pPr>
      <a:lvl5pPr marL="0" indent="0" algn="l" defTabSz="1632697" rtl="0" eaLnBrk="1" latinLnBrk="0" hangingPunct="1">
        <a:lnSpc>
          <a:spcPct val="100000"/>
        </a:lnSpc>
        <a:spcBef>
          <a:spcPts val="1600"/>
        </a:spcBef>
        <a:buFont typeface="Arial" pitchFamily="34" charset="0"/>
        <a:buNone/>
        <a:defRPr lang="nl-NL" sz="3599" b="1" u="none" kern="1200" baseline="0" noProof="1" smtClean="0">
          <a:solidFill>
            <a:srgbClr val="009EE0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5pPr>
      <a:lvl6pPr marL="0" indent="0" algn="l" defTabSz="1632697" rtl="0" eaLnBrk="1" latinLnBrk="0" hangingPunct="1">
        <a:lnSpc>
          <a:spcPct val="100000"/>
        </a:lnSpc>
        <a:spcBef>
          <a:spcPts val="0"/>
        </a:spcBef>
        <a:buClr>
          <a:srgbClr val="009EE0"/>
        </a:buClr>
        <a:buFontTx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460708" indent="0" algn="l" defTabSz="1632697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921416" indent="0" algn="l" defTabSz="1632697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921416" indent="-921416" algn="l" defTabSz="1632697" rtl="0" eaLnBrk="1" latinLnBrk="0" hangingPunct="1">
        <a:lnSpc>
          <a:spcPct val="100000"/>
        </a:lnSpc>
        <a:spcBef>
          <a:spcPts val="0"/>
        </a:spcBef>
        <a:buClr>
          <a:srgbClr val="009EE0"/>
        </a:buClr>
        <a:buFont typeface="+mj-lt"/>
        <a:buAutoNum type="arabicPeriod"/>
        <a:defRPr lang="nl-NL" sz="3599" kern="1200" noProof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632697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1pPr>
      <a:lvl2pPr marL="816351" algn="l" defTabSz="1632697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2pPr>
      <a:lvl3pPr marL="1632697" algn="l" defTabSz="1632697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3pPr>
      <a:lvl4pPr marL="2449048" algn="l" defTabSz="1632697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4pPr>
      <a:lvl5pPr marL="3265397" algn="l" defTabSz="1632697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5pPr>
      <a:lvl6pPr marL="4081745" algn="l" defTabSz="1632697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6pPr>
      <a:lvl7pPr marL="4898092" algn="l" defTabSz="1632697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7pPr>
      <a:lvl8pPr marL="5714443" algn="l" defTabSz="1632697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8pPr>
      <a:lvl9pPr marL="6530794" algn="l" defTabSz="1632697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mentimeter.com/app/presentation/d0782949cff86c33be6fe232b12d3e2a/77dbffa59fc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A_95929A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75F7169-AC3E-7E49-A064-512A748B7E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7001" y="4996048"/>
            <a:ext cx="21049342" cy="3182981"/>
          </a:xfrm>
        </p:spPr>
        <p:txBody>
          <a:bodyPr/>
          <a:lstStyle/>
          <a:p>
            <a:r>
              <a:rPr lang="nl-NL" dirty="0">
                <a:sym typeface="Helvetica Neue"/>
              </a:rPr>
              <a:t>Sessie 3</a:t>
            </a:r>
          </a:p>
          <a:p>
            <a:r>
              <a:rPr lang="nl-NL" dirty="0">
                <a:sym typeface="Helvetica Neue"/>
              </a:rPr>
              <a:t>Wat is het effect van de CO</a:t>
            </a:r>
            <a:r>
              <a:rPr lang="nl-NL" baseline="-25000" dirty="0">
                <a:sym typeface="Helvetica Neue"/>
              </a:rPr>
              <a:t>2</a:t>
            </a:r>
            <a:r>
              <a:rPr lang="nl-NL" dirty="0">
                <a:sym typeface="Helvetica Neue"/>
              </a:rPr>
              <a:t>-Prestatieladder bij gemeenten? Onderzoeksresultaten CE Delft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7C7E537-7B75-604B-A156-BDC3B0B380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37657" y="11596582"/>
            <a:ext cx="20508686" cy="2119418"/>
          </a:xfrm>
        </p:spPr>
        <p:txBody>
          <a:bodyPr/>
          <a:lstStyle/>
          <a:p>
            <a:r>
              <a:rPr lang="nl-NL" dirty="0">
                <a:sym typeface="Helvetica Neue"/>
              </a:rPr>
              <a:t>11 oktober 2022</a:t>
            </a:r>
          </a:p>
        </p:txBody>
      </p:sp>
    </p:spTree>
    <p:extLst>
      <p:ext uri="{BB962C8B-B14F-4D97-AF65-F5344CB8AC3E}">
        <p14:creationId xmlns:p14="http://schemas.microsoft.com/office/powerpoint/2010/main" val="3188689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F6DA88-B39D-AA80-AF01-19917D71EB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828086"/>
            <a:fld id="{1336C48C-F87C-4E4B-81EF-5027B17D1F61}" type="slidenum">
              <a:rPr lang="nl-NL" noProof="1">
                <a:solidFill>
                  <a:srgbClr val="000000"/>
                </a:solidFill>
                <a:latin typeface="Trebuchet MS"/>
              </a:rPr>
              <a:pPr defTabSz="1828086"/>
              <a:t>10</a:t>
            </a:fld>
            <a:endParaRPr lang="nl-NL" noProof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0DD3AFE-E6D6-2A8E-A75D-27BD623F9DB7}"/>
              </a:ext>
            </a:extLst>
          </p:cNvPr>
          <p:cNvSpPr txBox="1">
            <a:spLocks/>
          </p:cNvSpPr>
          <p:nvPr/>
        </p:nvSpPr>
        <p:spPr bwMode="gray">
          <a:xfrm>
            <a:off x="2378217" y="3132727"/>
            <a:ext cx="20542663" cy="8638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0400" indent="-230400" algn="l" defTabSz="816512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9EE0"/>
              </a:buClr>
              <a:buFont typeface="Calibri" panose="020F050202020403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30400" algn="l" defTabSz="816512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9EE0"/>
              </a:buClr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 algn="l" defTabSz="816512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lang="nl-NL" sz="1800" b="0" u="none" kern="1200" baseline="0" noProof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  <a:ea typeface="+mn-ea"/>
                <a:cs typeface="+mn-cs"/>
              </a:defRPr>
            </a:lvl3pPr>
            <a:lvl4pPr marL="921600" marR="0" indent="-230400" algn="l" defTabSz="81651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lang="nl-NL" sz="1800" b="0" u="none" kern="1200" baseline="0" noProof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  <a:ea typeface="+mn-ea"/>
                <a:cs typeface="+mn-cs"/>
              </a:defRPr>
            </a:lvl4pPr>
            <a:lvl5pPr marL="0" indent="0" algn="l" defTabSz="816512" rtl="0" eaLnBrk="1" latinLnBrk="0" hangingPunct="1">
              <a:lnSpc>
                <a:spcPct val="100000"/>
              </a:lnSpc>
              <a:spcBef>
                <a:spcPts val="800"/>
              </a:spcBef>
              <a:buFont typeface="Arial" pitchFamily="34" charset="0"/>
              <a:buNone/>
              <a:defRPr lang="nl-NL" sz="1800" b="1" u="none" kern="1200" baseline="0" noProof="1" smtClean="0">
                <a:solidFill>
                  <a:srgbClr val="009EE0"/>
                </a:solidFill>
                <a:uFill>
                  <a:solidFill>
                    <a:schemeClr val="accent1"/>
                  </a:solidFill>
                </a:uFill>
                <a:latin typeface="+mn-lt"/>
                <a:ea typeface="+mn-ea"/>
                <a:cs typeface="+mn-cs"/>
              </a:defRPr>
            </a:lvl5pPr>
            <a:lvl6pPr marL="0" indent="0" algn="l" defTabSz="816512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9EE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00" indent="0" algn="l" defTabSz="816512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0800" indent="0" algn="l" defTabSz="816512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800" indent="-460800" algn="l" defTabSz="816512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9EE0"/>
              </a:buClr>
              <a:buFont typeface="+mj-lt"/>
              <a:buAutoNum type="arabicPeriod"/>
              <a:defRPr lang="nl-NL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708" indent="-460708" defTabSz="1632697">
              <a:spcBef>
                <a:spcPts val="1600"/>
              </a:spcBef>
            </a:pPr>
            <a:r>
              <a:rPr lang="nl-NL" sz="3599" dirty="0">
                <a:solidFill>
                  <a:srgbClr val="000000"/>
                </a:solidFill>
                <a:latin typeface="Trebuchet MS"/>
              </a:rPr>
              <a:t>Verschillende gemeenten stellen momenteel nieuwe doelen op</a:t>
            </a:r>
          </a:p>
          <a:p>
            <a:pPr marL="460708" indent="-460708" defTabSz="1632697">
              <a:spcBef>
                <a:spcPts val="1600"/>
              </a:spcBef>
            </a:pPr>
            <a:r>
              <a:rPr lang="nl-NL" sz="3599" dirty="0">
                <a:solidFill>
                  <a:srgbClr val="000000"/>
                </a:solidFill>
                <a:latin typeface="Trebuchet MS"/>
              </a:rPr>
              <a:t>Alle gemeenten gaan door met de ladder</a:t>
            </a:r>
          </a:p>
          <a:p>
            <a:pPr marL="460708" indent="-460708" defTabSz="1632697">
              <a:spcBef>
                <a:spcPts val="1600"/>
              </a:spcBef>
            </a:pPr>
            <a:r>
              <a:rPr lang="nl-NL" sz="3599" dirty="0">
                <a:solidFill>
                  <a:srgbClr val="000000"/>
                </a:solidFill>
                <a:latin typeface="Trebuchet MS"/>
              </a:rPr>
              <a:t>Een deel (3/6) wil door naar volgend niveau</a:t>
            </a:r>
          </a:p>
          <a:p>
            <a:pPr marL="0" indent="0" defTabSz="1632697">
              <a:spcBef>
                <a:spcPts val="1600"/>
              </a:spcBef>
              <a:buNone/>
            </a:pPr>
            <a:endParaRPr lang="nl-NL" sz="3599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728BBEB-3076-27E2-DF28-2F2417C178AF}"/>
              </a:ext>
            </a:extLst>
          </p:cNvPr>
          <p:cNvSpPr txBox="1">
            <a:spLocks/>
          </p:cNvSpPr>
          <p:nvPr/>
        </p:nvSpPr>
        <p:spPr bwMode="gray">
          <a:xfrm>
            <a:off x="3866012" y="953653"/>
            <a:ext cx="19054870" cy="16862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16512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9EE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697"/>
            <a:r>
              <a:rPr lang="nl-NL" sz="5599" dirty="0">
                <a:latin typeface="Trebuchet MS"/>
              </a:rPr>
              <a:t>Act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35222D1-3186-784F-D45A-715F28876B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7" t="34592" r="42914" b="27106"/>
          <a:stretch/>
        </p:blipFill>
        <p:spPr>
          <a:xfrm>
            <a:off x="1652791" y="865051"/>
            <a:ext cx="2213222" cy="215981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4F5DC3-5681-C427-855F-2F14CB370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437" y="4842171"/>
            <a:ext cx="6645256" cy="664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8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654E171-F7D7-9238-E53A-A497DDC15C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Kosten bestaan uit:</a:t>
            </a:r>
          </a:p>
          <a:p>
            <a:r>
              <a:rPr lang="nl-NL" dirty="0"/>
              <a:t>Contributie SKAO</a:t>
            </a:r>
          </a:p>
          <a:p>
            <a:r>
              <a:rPr lang="nl-NL" dirty="0"/>
              <a:t>Certificeringskosten</a:t>
            </a:r>
          </a:p>
          <a:p>
            <a:r>
              <a:rPr lang="nl-NL" dirty="0"/>
              <a:t>Uitvoeringscapaciteit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Kosten variëren sterk per gemeente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Gemeente ervaren de uitvoering als een </a:t>
            </a:r>
            <a:r>
              <a:rPr lang="nl-NL"/>
              <a:t>aanzienlijke inspanning 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3F8463-6962-375D-C421-373CBE0F93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828086"/>
            <a:fld id="{1336C48C-F87C-4E4B-81EF-5027B17D1F61}" type="slidenum">
              <a:rPr lang="nl-NL" noProof="1">
                <a:solidFill>
                  <a:srgbClr val="000000"/>
                </a:solidFill>
                <a:latin typeface="Trebuchet MS"/>
              </a:rPr>
              <a:pPr defTabSz="1828086"/>
              <a:t>11</a:t>
            </a:fld>
            <a:endParaRPr lang="nl-NL" noProof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EE6A492-C923-A88F-BB99-A35A071B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Kosten en inspanning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382380-FAAC-22CF-CE1A-212848C5B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3075" y="4842170"/>
            <a:ext cx="6047491" cy="60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2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9FFA31C-09F6-F915-CAD0-3CDC3BB1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3B392DB-1B46-C2C0-1A47-605F9F427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Het is zeer waarschijnlijk is dat de Ladder een positief effect heeft op de CO</a:t>
            </a:r>
            <a:r>
              <a:rPr lang="nl-NL" b="1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2</a:t>
            </a:r>
            <a:r>
              <a:rPr lang="nl-NL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-reductie door gemeenten:</a:t>
            </a:r>
            <a:endParaRPr lang="nl-NL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Maiandra GD" panose="020E0502030308020204" pitchFamily="34" charset="0"/>
            </a:endParaRPr>
          </a:p>
          <a:p>
            <a:r>
              <a:rPr lang="nl-NL" dirty="0"/>
              <a:t>Gemeenten stellen doelen voor CO</a:t>
            </a:r>
            <a:r>
              <a:rPr lang="nl-NL" baseline="-25000" dirty="0"/>
              <a:t>2</a:t>
            </a:r>
            <a:r>
              <a:rPr lang="nl-NL" dirty="0"/>
              <a:t>-reductie en ze houden zich daar ook aan</a:t>
            </a:r>
          </a:p>
          <a:p>
            <a:r>
              <a:rPr lang="nl-NL" dirty="0"/>
              <a:t>Alle gemeenten liggen op koers om hun gestelde reductiedoel te halen</a:t>
            </a:r>
          </a:p>
          <a:p>
            <a:r>
              <a:rPr lang="nl-NL" dirty="0"/>
              <a:t>Gemeenten krijgen inzicht in hun CO</a:t>
            </a:r>
            <a:r>
              <a:rPr lang="nl-NL" baseline="-25000" dirty="0"/>
              <a:t>2</a:t>
            </a:r>
            <a:r>
              <a:rPr lang="nl-NL" dirty="0"/>
              <a:t>-reductie </a:t>
            </a:r>
          </a:p>
          <a:p>
            <a:r>
              <a:rPr lang="nl-NL" dirty="0"/>
              <a:t>De Plan-Do-Check-Act (PDCA)-cyclus zorgt voor stevige verankering in de organisatie</a:t>
            </a:r>
          </a:p>
          <a:p>
            <a:r>
              <a:rPr lang="nl-NL" dirty="0"/>
              <a:t>Deelname vraagt wel om een aanzienlijke inspanning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1B34E1-5DA3-D22B-193A-BCAA3462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086"/>
            <a:fld id="{1336C48C-F87C-4E4B-81EF-5027B17D1F61}" type="slidenum">
              <a:rPr lang="nl-NL" noProof="1">
                <a:solidFill>
                  <a:srgbClr val="000000"/>
                </a:solidFill>
                <a:latin typeface="Trebuchet MS"/>
              </a:rPr>
              <a:pPr defTabSz="1828086"/>
              <a:t>12</a:t>
            </a:fld>
            <a:endParaRPr lang="nl-NL" noProof="1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1487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BD63C6-1AED-E41E-FC64-AEAD1856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1" y="4920124"/>
            <a:ext cx="10479024" cy="1096954"/>
          </a:xfrm>
        </p:spPr>
        <p:txBody>
          <a:bodyPr/>
          <a:lstStyle/>
          <a:p>
            <a:r>
              <a:rPr lang="nl-NL" sz="10000" dirty="0"/>
              <a:t>Discussiepanel</a:t>
            </a:r>
          </a:p>
        </p:txBody>
      </p:sp>
    </p:spTree>
    <p:extLst>
      <p:ext uri="{BB962C8B-B14F-4D97-AF65-F5344CB8AC3E}">
        <p14:creationId xmlns:p14="http://schemas.microsoft.com/office/powerpoint/2010/main" val="284386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E2EEF-8C91-5D4A-CFAE-2EF0FA13E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BE8F1BA-20C3-B141-0AC2-928E3C0DFD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E9EA50-5D87-ACC7-6F03-7FC53AC32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7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1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>
            <a:extLst>
              <a:ext uri="{FF2B5EF4-FFF2-40B4-BE49-F238E27FC236}">
                <a16:creationId xmlns:a16="http://schemas.microsoft.com/office/drawing/2014/main" id="{49DC15C6-5957-1800-226C-26B813055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184" y="759115"/>
            <a:ext cx="24382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6B9B86D9-95AD-B871-BB42-CE047A5FB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184" y="2656178"/>
            <a:ext cx="24382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2EBC6FD-F7A3-5566-38AC-08DAD3595166}"/>
              </a:ext>
            </a:extLst>
          </p:cNvPr>
          <p:cNvSpPr txBox="1"/>
          <p:nvPr/>
        </p:nvSpPr>
        <p:spPr>
          <a:xfrm>
            <a:off x="806286" y="1075272"/>
            <a:ext cx="2606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500" b="1" dirty="0">
                <a:sym typeface="Helvetica Neue"/>
              </a:rPr>
              <a:t>Sessie 3 Wat is het effect van de CO</a:t>
            </a:r>
            <a:r>
              <a:rPr lang="nl-NL" sz="6500" b="1" baseline="-25000" dirty="0">
                <a:sym typeface="Helvetica Neue"/>
              </a:rPr>
              <a:t>2</a:t>
            </a:r>
            <a:r>
              <a:rPr lang="nl-NL" sz="6500" b="1" dirty="0">
                <a:sym typeface="Helvetica Neue"/>
              </a:rPr>
              <a:t>-Prestatieladder bij gemeenten? Onderzoeksresultaten CE Delft</a:t>
            </a: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150D3FB4-569D-6FDB-158D-67BE3E5FD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4891" y="6689354"/>
            <a:ext cx="3055937" cy="305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5C60258-04CF-1CF9-65C1-4A8176A6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8" y="9868474"/>
            <a:ext cx="2940205" cy="294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2525BDD-A16D-D803-7683-FFC90D923165}"/>
              </a:ext>
            </a:extLst>
          </p:cNvPr>
          <p:cNvSpPr txBox="1"/>
          <p:nvPr/>
        </p:nvSpPr>
        <p:spPr>
          <a:xfrm>
            <a:off x="7319772" y="6289286"/>
            <a:ext cx="14639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</p:txBody>
      </p:sp>
      <p:pic>
        <p:nvPicPr>
          <p:cNvPr id="1049" name="Picture 25">
            <a:extLst>
              <a:ext uri="{FF2B5EF4-FFF2-40B4-BE49-F238E27FC236}">
                <a16:creationId xmlns:a16="http://schemas.microsoft.com/office/drawing/2014/main" id="{0F7D60EA-7135-B6BF-EEAD-5EFBD6687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8" y="3519547"/>
            <a:ext cx="3055937" cy="305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>
            <a:extLst>
              <a:ext uri="{FF2B5EF4-FFF2-40B4-BE49-F238E27FC236}">
                <a16:creationId xmlns:a16="http://schemas.microsoft.com/office/drawing/2014/main" id="{947E8607-93C9-896D-DBAA-EA58DE8BC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8" y="6709671"/>
            <a:ext cx="3015305" cy="30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3DEE06D4-50B9-0A76-2774-847E62AF4951}"/>
              </a:ext>
            </a:extLst>
          </p:cNvPr>
          <p:cNvSpPr txBox="1"/>
          <p:nvPr/>
        </p:nvSpPr>
        <p:spPr>
          <a:xfrm>
            <a:off x="3784226" y="4304515"/>
            <a:ext cx="70710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/>
              <a:t>Suzanne Breman</a:t>
            </a:r>
          </a:p>
          <a:p>
            <a:r>
              <a:rPr lang="nl-NL" sz="3200" dirty="0"/>
              <a:t>CE Delft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8690602-F4C4-09C6-F513-6E0774958D64}"/>
              </a:ext>
            </a:extLst>
          </p:cNvPr>
          <p:cNvSpPr txBox="1"/>
          <p:nvPr/>
        </p:nvSpPr>
        <p:spPr>
          <a:xfrm>
            <a:off x="12433133" y="10378473"/>
            <a:ext cx="70710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/>
              <a:t>Marianne Teng</a:t>
            </a:r>
          </a:p>
          <a:p>
            <a:r>
              <a:rPr lang="nl-NL" sz="3200" dirty="0"/>
              <a:t>CE Delft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6C8D9AA-6A85-C8E0-1C9D-26C8A1339AA0}"/>
              </a:ext>
            </a:extLst>
          </p:cNvPr>
          <p:cNvSpPr txBox="1"/>
          <p:nvPr/>
        </p:nvSpPr>
        <p:spPr>
          <a:xfrm>
            <a:off x="12433133" y="7236335"/>
            <a:ext cx="70710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/>
              <a:t>Koen Sluys</a:t>
            </a:r>
          </a:p>
          <a:p>
            <a:r>
              <a:rPr lang="nl-NL" sz="3200" dirty="0"/>
              <a:t>VNG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192D973B-AEB5-1E65-0AE2-4EC06CAB06D5}"/>
              </a:ext>
            </a:extLst>
          </p:cNvPr>
          <p:cNvSpPr txBox="1"/>
          <p:nvPr/>
        </p:nvSpPr>
        <p:spPr>
          <a:xfrm>
            <a:off x="3784226" y="10382713"/>
            <a:ext cx="70710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/>
              <a:t>Heleen Lodeweeg</a:t>
            </a:r>
          </a:p>
          <a:p>
            <a:r>
              <a:rPr lang="nl-NL" sz="3200" dirty="0"/>
              <a:t>Gemeente Berkelland</a:t>
            </a:r>
          </a:p>
        </p:txBody>
      </p:sp>
      <p:pic>
        <p:nvPicPr>
          <p:cNvPr id="1053" name="Picture 29" descr="Marianne Teng">
            <a:extLst>
              <a:ext uri="{FF2B5EF4-FFF2-40B4-BE49-F238E27FC236}">
                <a16:creationId xmlns:a16="http://schemas.microsoft.com/office/drawing/2014/main" id="{BD7CD608-E3A3-6AD5-6CE2-3E0E3FF2D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058" y="10025524"/>
            <a:ext cx="2626103" cy="262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George Thurley">
            <a:extLst>
              <a:ext uri="{FF2B5EF4-FFF2-40B4-BE49-F238E27FC236}">
                <a16:creationId xmlns:a16="http://schemas.microsoft.com/office/drawing/2014/main" id="{447A79B7-0863-68D7-61E3-B8858C072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193" y="3381125"/>
            <a:ext cx="2951831" cy="295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8F2EDC7C-8F21-6B81-5ECB-D5E3A8CF5E99}"/>
              </a:ext>
            </a:extLst>
          </p:cNvPr>
          <p:cNvSpPr txBox="1"/>
          <p:nvPr/>
        </p:nvSpPr>
        <p:spPr>
          <a:xfrm>
            <a:off x="12433132" y="4311049"/>
            <a:ext cx="70710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/>
              <a:t>George Thurley</a:t>
            </a:r>
          </a:p>
          <a:p>
            <a:r>
              <a:rPr lang="nl-NL" sz="3200" dirty="0"/>
              <a:t>Moderator-SKAO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DD82B6F6-74CC-7D63-D387-A64DE5702B44}"/>
              </a:ext>
            </a:extLst>
          </p:cNvPr>
          <p:cNvSpPr txBox="1"/>
          <p:nvPr/>
        </p:nvSpPr>
        <p:spPr>
          <a:xfrm>
            <a:off x="3779519" y="7338727"/>
            <a:ext cx="70710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/>
              <a:t>Martine Burgstaller</a:t>
            </a:r>
          </a:p>
          <a:p>
            <a:r>
              <a:rPr lang="nl-NL" sz="3200" dirty="0"/>
              <a:t>Gemeente Barneveld</a:t>
            </a:r>
          </a:p>
        </p:txBody>
      </p:sp>
    </p:spTree>
    <p:extLst>
      <p:ext uri="{BB962C8B-B14F-4D97-AF65-F5344CB8AC3E}">
        <p14:creationId xmlns:p14="http://schemas.microsoft.com/office/powerpoint/2010/main" val="14940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07E20E4-8EF7-43C2-A1C5-B8807295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F8AC2A16-B016-492E-8D68-AC7A67B980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Wat zijn de kwantitatieve en kwalitatieve effecten van implementatie van de </a:t>
            </a:r>
            <a:br>
              <a:rPr lang="nl-NL" i="1" dirty="0"/>
            </a:br>
            <a:r>
              <a:rPr lang="nl-NL" i="1" dirty="0"/>
              <a:t>CO</a:t>
            </a:r>
            <a:r>
              <a:rPr lang="nl-NL" i="1" baseline="-25000" dirty="0"/>
              <a:t>2</a:t>
            </a:r>
            <a:r>
              <a:rPr lang="nl-NL" i="1" dirty="0"/>
              <a:t>-Prestatieladder bij gemeenten?</a:t>
            </a:r>
          </a:p>
          <a:p>
            <a:pPr marL="0" indent="0">
              <a:buNone/>
            </a:pPr>
            <a:endParaRPr lang="nl-NL" i="1" dirty="0"/>
          </a:p>
          <a:p>
            <a:r>
              <a:rPr lang="nl-NL" dirty="0"/>
              <a:t>In opdracht van SKAO en VNG</a:t>
            </a:r>
          </a:p>
          <a:p>
            <a:r>
              <a:rPr lang="nl-NL" dirty="0"/>
              <a:t>Scope: 18 gemeenten die eind 2021 gecertificeerd waren (Inmiddels 25)</a:t>
            </a:r>
          </a:p>
          <a:p>
            <a:endParaRPr lang="nl-NL" dirty="0"/>
          </a:p>
          <a:p>
            <a:pPr marL="110678" indent="-571386"/>
            <a:endParaRPr lang="nl-NL" dirty="0"/>
          </a:p>
          <a:p>
            <a:endParaRPr lang="nl-NL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1828086"/>
            <a:fld id="{1336C48C-F87C-4E4B-81EF-5027B17D1F61}" type="slidenum">
              <a:rPr lang="nl-NL" noProof="1">
                <a:solidFill>
                  <a:srgbClr val="000000"/>
                </a:solidFill>
                <a:latin typeface="Trebuchet MS"/>
              </a:rPr>
              <a:pPr defTabSz="1828086"/>
              <a:t>3</a:t>
            </a:fld>
            <a:endParaRPr lang="nl-NL" noProof="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E277C2D-C24A-30AE-4F84-352915D47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326" y="666521"/>
            <a:ext cx="8351297" cy="10824718"/>
          </a:xfrm>
          <a:prstGeom prst="rect">
            <a:avLst/>
          </a:prstGeom>
          <a:noFill/>
        </p:spPr>
      </p:pic>
      <p:sp>
        <p:nvSpPr>
          <p:cNvPr id="2" name="Diagonale streep 1">
            <a:extLst>
              <a:ext uri="{FF2B5EF4-FFF2-40B4-BE49-F238E27FC236}">
                <a16:creationId xmlns:a16="http://schemas.microsoft.com/office/drawing/2014/main" id="{A89EE6CA-7B36-281B-16BC-642140EFE96C}"/>
              </a:ext>
            </a:extLst>
          </p:cNvPr>
          <p:cNvSpPr/>
          <p:nvPr/>
        </p:nvSpPr>
        <p:spPr>
          <a:xfrm rot="10800000">
            <a:off x="15961201" y="6132879"/>
            <a:ext cx="8447520" cy="7575010"/>
          </a:xfrm>
          <a:prstGeom prst="diagStripe">
            <a:avLst/>
          </a:prstGeom>
          <a:solidFill>
            <a:srgbClr val="FFDB00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086"/>
            <a:endParaRPr lang="nl-NL" sz="3527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B67D2A5-5E44-389A-A36C-25895A3AE3AC}"/>
              </a:ext>
            </a:extLst>
          </p:cNvPr>
          <p:cNvSpPr txBox="1"/>
          <p:nvPr/>
        </p:nvSpPr>
        <p:spPr>
          <a:xfrm rot="19095950">
            <a:off x="18132986" y="9428559"/>
            <a:ext cx="7388927" cy="2019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85663" indent="-685663" defTabSz="1828086">
              <a:buFont typeface="Arial" panose="020B0604020202020204" pitchFamily="34" charset="0"/>
              <a:buChar char="•"/>
            </a:pPr>
            <a:r>
              <a:rPr lang="nl-NL" sz="4799" dirty="0">
                <a:solidFill>
                  <a:srgbClr val="000000"/>
                </a:solidFill>
                <a:latin typeface="Trebuchet MS"/>
              </a:rPr>
              <a:t>Auditdata gemeenten</a:t>
            </a:r>
          </a:p>
          <a:p>
            <a:pPr marL="685663" indent="-685663" defTabSz="1828086">
              <a:buFont typeface="Arial" panose="020B0604020202020204" pitchFamily="34" charset="0"/>
              <a:buChar char="•"/>
            </a:pPr>
            <a:r>
              <a:rPr lang="nl-NL" sz="4799" dirty="0">
                <a:solidFill>
                  <a:srgbClr val="000000"/>
                </a:solidFill>
                <a:latin typeface="Trebuchet MS"/>
              </a:rPr>
              <a:t>6 interviews</a:t>
            </a:r>
          </a:p>
          <a:p>
            <a:pPr marL="571386" indent="-571386" defTabSz="1828086">
              <a:buFont typeface="Arial" panose="020B0604020202020204" pitchFamily="34" charset="0"/>
              <a:buChar char="•"/>
            </a:pPr>
            <a:endParaRPr lang="nl-NL" sz="3527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ijl: rechts 2">
            <a:hlinkClick r:id="rId4"/>
            <a:extLst>
              <a:ext uri="{FF2B5EF4-FFF2-40B4-BE49-F238E27FC236}">
                <a16:creationId xmlns:a16="http://schemas.microsoft.com/office/drawing/2014/main" id="{236F5992-2A24-B019-8C76-4E4FE717BB10}"/>
              </a:ext>
            </a:extLst>
          </p:cNvPr>
          <p:cNvSpPr/>
          <p:nvPr/>
        </p:nvSpPr>
        <p:spPr>
          <a:xfrm>
            <a:off x="2351847" y="8729842"/>
            <a:ext cx="6959603" cy="2159818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086"/>
            <a:r>
              <a:rPr lang="nl-NL" sz="3527" dirty="0">
                <a:solidFill>
                  <a:srgbClr val="000000"/>
                </a:solidFill>
                <a:latin typeface="Trebuchet MS"/>
              </a:rPr>
              <a:t>En jullie?</a:t>
            </a:r>
          </a:p>
        </p:txBody>
      </p:sp>
    </p:spTree>
    <p:extLst>
      <p:ext uri="{BB962C8B-B14F-4D97-AF65-F5344CB8AC3E}">
        <p14:creationId xmlns:p14="http://schemas.microsoft.com/office/powerpoint/2010/main" val="216064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AC282D5-1F07-2A3D-7AC7-95DF8878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18627BF-7165-4BAE-5294-37137571BF6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1828086"/>
            <a:fld id="{1336C48C-F87C-4E4B-81EF-5027B17D1F61}" type="slidenum">
              <a:rPr lang="nl-NL" noProof="1">
                <a:solidFill>
                  <a:srgbClr val="000000"/>
                </a:solidFill>
                <a:latin typeface="Trebuchet MS"/>
              </a:rPr>
              <a:pPr defTabSz="1828086"/>
              <a:t>4</a:t>
            </a:fld>
            <a:endParaRPr lang="nl-NL" noProof="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1AE08B2-DECB-E584-D5BE-85C4E4CCE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849" y="2848638"/>
            <a:ext cx="16485924" cy="10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6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12790-A943-31AE-A797-A6B52736E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897" y="953653"/>
            <a:ext cx="18936985" cy="1686207"/>
          </a:xfrm>
        </p:spPr>
        <p:txBody>
          <a:bodyPr/>
          <a:lstStyle/>
          <a:p>
            <a:r>
              <a:rPr lang="nl-NL" dirty="0"/>
              <a:t>Plan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7B0D49-2898-1A8E-CD10-087A6291CA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/>
              <a:t>Aanleiding:</a:t>
            </a:r>
          </a:p>
          <a:p>
            <a:pPr lvl="1"/>
            <a:r>
              <a:rPr lang="nl-NL" dirty="0"/>
              <a:t>Vaak politiek</a:t>
            </a:r>
          </a:p>
          <a:p>
            <a:pPr lvl="1"/>
            <a:r>
              <a:rPr lang="nl-NL" dirty="0"/>
              <a:t>Meer duidelijkheid over eigen situatie</a:t>
            </a:r>
          </a:p>
          <a:p>
            <a:pPr lvl="1"/>
            <a:r>
              <a:rPr lang="nl-NL" dirty="0"/>
              <a:t>Kwaliteitsstempel</a:t>
            </a:r>
          </a:p>
          <a:p>
            <a:pPr lvl="1"/>
            <a:r>
              <a:rPr lang="nl-NL" dirty="0"/>
              <a:t>EED-auditverplichting voor gemeenten</a:t>
            </a:r>
          </a:p>
          <a:p>
            <a:pPr lvl="1"/>
            <a:endParaRPr lang="nl-NL" dirty="0"/>
          </a:p>
          <a:p>
            <a:r>
              <a:rPr lang="nl-NL" dirty="0"/>
              <a:t>Bepalen van doelen:</a:t>
            </a:r>
          </a:p>
          <a:p>
            <a:pPr lvl="1"/>
            <a:r>
              <a:rPr lang="nl-NL" dirty="0"/>
              <a:t>Op basis van mogelijke maatregelen</a:t>
            </a:r>
          </a:p>
          <a:p>
            <a:pPr lvl="1"/>
            <a:r>
              <a:rPr lang="nl-NL" dirty="0"/>
              <a:t>Tussendoelstelling naar energieneutraal</a:t>
            </a:r>
          </a:p>
          <a:p>
            <a:pPr lvl="1"/>
            <a:r>
              <a:rPr lang="nl-NL" dirty="0"/>
              <a:t>Reëel doel </a:t>
            </a:r>
            <a:r>
              <a:rPr lang="nl-NL" dirty="0" err="1"/>
              <a:t>obv</a:t>
            </a:r>
            <a:r>
              <a:rPr lang="nl-NL" dirty="0"/>
              <a:t> marktonderzoek (1 gemeente)</a:t>
            </a:r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C121193-CE31-030E-565C-E21E18D7115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1828086"/>
            <a:fld id="{1336C48C-F87C-4E4B-81EF-5027B17D1F61}" type="slidenum">
              <a:rPr lang="nl-NL" noProof="1">
                <a:solidFill>
                  <a:srgbClr val="000000"/>
                </a:solidFill>
                <a:latin typeface="Trebuchet MS"/>
              </a:rPr>
              <a:pPr defTabSz="1828086"/>
              <a:t>5</a:t>
            </a:fld>
            <a:endParaRPr lang="nl-NL" noProof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Tekstballon: rechthoek met afgeronde hoeken 5">
            <a:extLst>
              <a:ext uri="{FF2B5EF4-FFF2-40B4-BE49-F238E27FC236}">
                <a16:creationId xmlns:a16="http://schemas.microsoft.com/office/drawing/2014/main" id="{F4EC7930-FB50-4A50-E84D-B7E193990D2F}"/>
              </a:ext>
            </a:extLst>
          </p:cNvPr>
          <p:cNvSpPr/>
          <p:nvPr/>
        </p:nvSpPr>
        <p:spPr>
          <a:xfrm>
            <a:off x="17230783" y="644854"/>
            <a:ext cx="5256155" cy="2303806"/>
          </a:xfrm>
          <a:prstGeom prst="wedgeRoundRectCallout">
            <a:avLst>
              <a:gd name="adj1" fmla="val -65576"/>
              <a:gd name="adj2" fmla="val 10717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086"/>
            <a:r>
              <a:rPr lang="nl-NL" sz="3527" dirty="0">
                <a:solidFill>
                  <a:srgbClr val="000000"/>
                </a:solidFill>
                <a:latin typeface="Trebuchet MS"/>
              </a:rPr>
              <a:t>De meeste gemeenten hadden geen doel vóór certificering.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17ABF4D-AE30-029B-8229-1B42FF8B6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7" t="34592" r="42914" b="27106"/>
          <a:stretch/>
        </p:blipFill>
        <p:spPr>
          <a:xfrm>
            <a:off x="1652791" y="865051"/>
            <a:ext cx="2213222" cy="21598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3E0D226-1FC1-0F4F-8FAB-53FA0EADB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5134" y="4554194"/>
            <a:ext cx="10508361" cy="64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4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7AE14-FB7C-D87A-09F0-27C1D3E6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909" y="953653"/>
            <a:ext cx="19080973" cy="1686207"/>
          </a:xfrm>
        </p:spPr>
        <p:txBody>
          <a:bodyPr anchor="b">
            <a:normAutofit/>
          </a:bodyPr>
          <a:lstStyle/>
          <a:p>
            <a:r>
              <a:rPr lang="nl-NL" dirty="0"/>
              <a:t>Do: maatregelen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E26C773-59E3-9BD8-E74D-72B8F43EE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2614" y="3123325"/>
            <a:ext cx="13188268" cy="8638313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6204059-F92E-0566-F0DE-CDCD0E9C85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51847" y="3132727"/>
            <a:ext cx="6959603" cy="8638313"/>
          </a:xfrm>
        </p:spPr>
        <p:txBody>
          <a:bodyPr/>
          <a:lstStyle/>
          <a:p>
            <a:r>
              <a:rPr lang="en-US" dirty="0" err="1"/>
              <a:t>Gemiddeld</a:t>
            </a:r>
            <a:r>
              <a:rPr lang="en-US" dirty="0"/>
              <a:t> 17 </a:t>
            </a:r>
            <a:r>
              <a:rPr lang="en-US" dirty="0" err="1"/>
              <a:t>maatregelen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Voornamelijk</a:t>
            </a:r>
            <a:r>
              <a:rPr lang="en-US" dirty="0"/>
              <a:t> scope 1</a:t>
            </a:r>
          </a:p>
          <a:p>
            <a:endParaRPr lang="en-US" dirty="0"/>
          </a:p>
          <a:p>
            <a:r>
              <a:rPr lang="en-US" dirty="0"/>
              <a:t>Ladder is </a:t>
            </a:r>
            <a:r>
              <a:rPr lang="en-US" dirty="0" err="1"/>
              <a:t>stok</a:t>
            </a:r>
            <a:r>
              <a:rPr lang="en-US" dirty="0"/>
              <a:t> achter de </a:t>
            </a:r>
            <a:r>
              <a:rPr lang="en-US" dirty="0" err="1"/>
              <a:t>deur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BDD5A8-373A-958A-1903-07C854F7C90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942962" y="12477178"/>
            <a:ext cx="816441" cy="431916"/>
          </a:xfrm>
        </p:spPr>
        <p:txBody>
          <a:bodyPr anchor="t">
            <a:normAutofit/>
          </a:bodyPr>
          <a:lstStyle/>
          <a:p>
            <a:pPr defTabSz="1828086">
              <a:spcAft>
                <a:spcPts val="1200"/>
              </a:spcAft>
            </a:pPr>
            <a:fld id="{1336C48C-F87C-4E4B-81EF-5027B17D1F61}" type="slidenum">
              <a:rPr lang="nl-NL" noProof="1">
                <a:solidFill>
                  <a:srgbClr val="000000"/>
                </a:solidFill>
                <a:latin typeface="Trebuchet MS"/>
              </a:rPr>
              <a:pPr defTabSz="1828086">
                <a:spcAft>
                  <a:spcPts val="1200"/>
                </a:spcAft>
              </a:pPr>
              <a:t>6</a:t>
            </a:fld>
            <a:endParaRPr lang="nl-NL" noProof="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59B2A96-7D84-E11A-5F52-A30BA95E14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27" t="34592" r="42914" b="27106"/>
          <a:stretch/>
        </p:blipFill>
        <p:spPr>
          <a:xfrm>
            <a:off x="1461531" y="963507"/>
            <a:ext cx="2213222" cy="21598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A61B6C6-8500-149E-3EC8-5A68A2E65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614" y="3123324"/>
            <a:ext cx="13188268" cy="8734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33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D6D1A0A-B0B7-0DF7-7BA7-97ED828C39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Monitoring!</a:t>
            </a:r>
          </a:p>
          <a:p>
            <a:r>
              <a:rPr lang="nl-NL" dirty="0"/>
              <a:t>Ladder zorgt voor inzicht</a:t>
            </a:r>
          </a:p>
          <a:p>
            <a:r>
              <a:rPr lang="nl-NL" dirty="0"/>
              <a:t>Inbedding in de organisatie</a:t>
            </a:r>
          </a:p>
          <a:p>
            <a:r>
              <a:rPr lang="nl-NL" dirty="0"/>
              <a:t>Uitdaging om monitoring op te zetten</a:t>
            </a:r>
          </a:p>
          <a:p>
            <a:r>
              <a:rPr lang="nl-NL" dirty="0"/>
              <a:t>Vaak een externe adviseur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8046C7-5B5F-9E91-730B-F5D8685E60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828086"/>
            <a:fld id="{1336C48C-F87C-4E4B-81EF-5027B17D1F61}" type="slidenum">
              <a:rPr lang="nl-NL" noProof="1">
                <a:solidFill>
                  <a:srgbClr val="000000"/>
                </a:solidFill>
                <a:latin typeface="Trebuchet MS"/>
              </a:rPr>
              <a:pPr defTabSz="1828086"/>
              <a:t>7</a:t>
            </a:fld>
            <a:endParaRPr lang="nl-NL" noProof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86DCE3C-F676-2D70-8C81-CCC5E7C65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897" y="953653"/>
            <a:ext cx="8207309" cy="1686207"/>
          </a:xfrm>
        </p:spPr>
        <p:txBody>
          <a:bodyPr/>
          <a:lstStyle/>
          <a:p>
            <a:r>
              <a:rPr lang="nl-NL" dirty="0"/>
              <a:t>Check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485778F-B0CB-EBCE-A869-541EF69BD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7" t="34592" r="42914" b="27106"/>
          <a:stretch/>
        </p:blipFill>
        <p:spPr>
          <a:xfrm>
            <a:off x="1652791" y="865051"/>
            <a:ext cx="2213222" cy="215981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3979198-68F0-B9E0-DB00-4B600210E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905" y="1674437"/>
            <a:ext cx="7919333" cy="791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3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0316615-65E4-9E1A-C457-D6BA0C5C6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112" y="2123315"/>
            <a:ext cx="13731298" cy="7988908"/>
          </a:xfrm>
          <a:prstGeom prst="rect">
            <a:avLst/>
          </a:prstGeom>
          <a:noFill/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FF6C8245-30BD-5283-80ED-883A67CCB163}"/>
              </a:ext>
            </a:extLst>
          </p:cNvPr>
          <p:cNvSpPr/>
          <p:nvPr/>
        </p:nvSpPr>
        <p:spPr>
          <a:xfrm>
            <a:off x="9669632" y="2056886"/>
            <a:ext cx="14398788" cy="8638313"/>
          </a:xfrm>
          <a:prstGeom prst="rect">
            <a:avLst/>
          </a:prstGeom>
          <a:solidFill>
            <a:srgbClr val="FFFFFF">
              <a:alpha val="74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086"/>
            <a:endParaRPr lang="nl-NL" sz="3527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1CF1C8-82A5-EB2F-91E9-99A05676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</a:t>
            </a:r>
            <a:r>
              <a:rPr lang="nl-NL" baseline="-25000" dirty="0"/>
              <a:t>2</a:t>
            </a:r>
            <a:r>
              <a:rPr lang="nl-NL" dirty="0"/>
              <a:t>-reductie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80A760-6244-240D-E499-112FAD860D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51847" y="3132727"/>
            <a:ext cx="7103590" cy="8638313"/>
          </a:xfrm>
        </p:spPr>
        <p:txBody>
          <a:bodyPr/>
          <a:lstStyle/>
          <a:p>
            <a:r>
              <a:rPr lang="nl-NL" dirty="0"/>
              <a:t>Gemiddeld 12,8% CO</a:t>
            </a:r>
            <a:r>
              <a:rPr lang="nl-NL" baseline="-25000" dirty="0"/>
              <a:t>2</a:t>
            </a:r>
            <a:r>
              <a:rPr lang="nl-NL" dirty="0"/>
              <a:t>-reductie per jaar</a:t>
            </a:r>
          </a:p>
          <a:p>
            <a:r>
              <a:rPr lang="nl-NL" dirty="0"/>
              <a:t>De meeste emissies zijn gerealiseerd in scope 1</a:t>
            </a:r>
          </a:p>
          <a:p>
            <a:r>
              <a:rPr lang="nl-NL" dirty="0"/>
              <a:t>Gemeenten liggen op koers om hun doel te halen</a:t>
            </a:r>
          </a:p>
          <a:p>
            <a:r>
              <a:rPr lang="nl-NL" dirty="0"/>
              <a:t>Sterke daling in of na jaar van certificering bij veel gemeenten</a:t>
            </a:r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F5C165-F8EB-CBF8-C7C4-0D70C10A865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1828086"/>
            <a:fld id="{1336C48C-F87C-4E4B-81EF-5027B17D1F61}" type="slidenum">
              <a:rPr lang="nl-NL" noProof="1">
                <a:solidFill>
                  <a:srgbClr val="000000"/>
                </a:solidFill>
                <a:latin typeface="Trebuchet MS"/>
              </a:rPr>
              <a:pPr defTabSz="1828086"/>
              <a:t>8</a:t>
            </a:fld>
            <a:endParaRPr lang="nl-NL" noProof="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98C836AF-457C-CD59-8848-79204FFE1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5" t="55547" r="41841" b="6278"/>
          <a:stretch/>
        </p:blipFill>
        <p:spPr bwMode="auto">
          <a:xfrm>
            <a:off x="16544225" y="1674436"/>
            <a:ext cx="2121720" cy="11234658"/>
          </a:xfrm>
          <a:prstGeom prst="rect">
            <a:avLst/>
          </a:prstGeom>
          <a:noFill/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485268A-FD40-07F9-081D-8274A77E28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0" t="57752" r="16323" b="7242"/>
          <a:stretch/>
        </p:blipFill>
        <p:spPr bwMode="auto">
          <a:xfrm>
            <a:off x="18992865" y="2534712"/>
            <a:ext cx="2735770" cy="10082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41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9DAE25-5576-B980-7C13-6786376619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Duurzaam inkopen</a:t>
            </a:r>
          </a:p>
          <a:p>
            <a:r>
              <a:rPr lang="nl-NL" dirty="0"/>
              <a:t>Gemeenten zijn al bezig met duurzaam inkopen bij grond-, weg- en waterbouw</a:t>
            </a:r>
          </a:p>
          <a:p>
            <a:r>
              <a:rPr lang="nl-NL" dirty="0"/>
              <a:t>Op andere terreinen ontbreekt vaak nog kennis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00558AF-5918-3E09-B5B6-4829D97BB08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Overige duurzaamheidseffecten</a:t>
            </a:r>
          </a:p>
          <a:p>
            <a:r>
              <a:rPr lang="nl-NL" dirty="0"/>
              <a:t>Bewustwording</a:t>
            </a:r>
          </a:p>
          <a:p>
            <a:r>
              <a:rPr lang="nl-NL" dirty="0"/>
              <a:t>Ketenemissies bij certificeringsniveau 4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34BF3EC-CA99-43C7-2B92-2CACCE65254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828086"/>
            <a:fld id="{1336C48C-F87C-4E4B-81EF-5027B17D1F61}" type="slidenum">
              <a:rPr lang="nl-NL" noProof="1">
                <a:solidFill>
                  <a:srgbClr val="000000"/>
                </a:solidFill>
                <a:latin typeface="Trebuchet MS"/>
              </a:rPr>
              <a:pPr defTabSz="1828086"/>
              <a:t>9</a:t>
            </a:fld>
            <a:endParaRPr lang="nl-NL" noProof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91CC27-B7FD-6BD7-18B1-69AA6402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resultaten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BD0A439-B19D-8B10-1B46-C2E29CCD5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885" y="6604114"/>
            <a:ext cx="4751600" cy="47516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6898E5BB-6529-3733-3AC3-6DB148244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001" y="6604114"/>
            <a:ext cx="4539687" cy="45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010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ngepast 3">
      <a:dk1>
        <a:srgbClr val="3C8088"/>
      </a:dk1>
      <a:lt1>
        <a:srgbClr val="FEFFFE"/>
      </a:lt1>
      <a:dk2>
        <a:srgbClr val="B7B8B7"/>
      </a:dk2>
      <a:lt2>
        <a:srgbClr val="DDDEDD"/>
      </a:lt2>
      <a:accent1>
        <a:srgbClr val="499A93"/>
      </a:accent1>
      <a:accent2>
        <a:srgbClr val="7CB6B7"/>
      </a:accent2>
      <a:accent3>
        <a:srgbClr val="E4F0F0"/>
      </a:accent3>
      <a:accent4>
        <a:srgbClr val="F8C3AD"/>
      </a:accent4>
      <a:accent5>
        <a:srgbClr val="FAB39A"/>
      </a:accent5>
      <a:accent6>
        <a:srgbClr val="F9A48B"/>
      </a:accent6>
      <a:hlink>
        <a:srgbClr val="489992"/>
      </a:hlink>
      <a:folHlink>
        <a:srgbClr val="489A92"/>
      </a:folHlink>
    </a:clrScheme>
    <a:fontScheme name="Aangepast 1">
      <a:majorFont>
        <a:latin typeface="Korolev"/>
        <a:ea typeface=""/>
        <a:cs typeface=""/>
      </a:majorFont>
      <a:minorFont>
        <a:latin typeface="Work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uisstijl">
  <a:themeElements>
    <a:clrScheme name="Kleuren CE Delf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DD8"/>
      </a:accent1>
      <a:accent2>
        <a:srgbClr val="8DD3FF"/>
      </a:accent2>
      <a:accent3>
        <a:srgbClr val="FFDB00"/>
      </a:accent3>
      <a:accent4>
        <a:srgbClr val="009133"/>
      </a:accent4>
      <a:accent5>
        <a:srgbClr val="70C82F"/>
      </a:accent5>
      <a:accent6>
        <a:srgbClr val="344893"/>
      </a:accent6>
      <a:hlink>
        <a:srgbClr val="009DD8"/>
      </a:hlink>
      <a:folHlink>
        <a:srgbClr val="009DD8"/>
      </a:folHlink>
    </a:clrScheme>
    <a:fontScheme name="Lettertypen CE Delf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custClrLst>
    <a:custClr name="Kleur 1">
      <a:srgbClr val="009DD8"/>
    </a:custClr>
    <a:custClr name="Kleur 2">
      <a:srgbClr val="8DD3FF"/>
    </a:custClr>
    <a:custClr name="Kleur 3">
      <a:srgbClr val="FFDB00"/>
    </a:custClr>
    <a:custClr name="Kleur 4">
      <a:srgbClr val="009133"/>
    </a:custClr>
    <a:custClr name="Kleur 5">
      <a:srgbClr val="70C82F"/>
    </a:custClr>
    <a:custClr name="Kleur 6">
      <a:srgbClr val="34489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asterlijnen">
      <a:srgbClr val="D9D9D9"/>
    </a:custClr>
    <a:custClr name="Tekstvlakken">
      <a:srgbClr val="B9E4FF"/>
    </a:custClr>
    <a:custClr name="Pijlen">
      <a:srgbClr val="A6A6A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teunkleur 1">
      <a:srgbClr val="F79646"/>
    </a:custClr>
    <a:custClr name="Steunkleur 2">
      <a:srgbClr val="FF0000"/>
    </a:custClr>
    <a:custClr name="Steunkleur 3">
      <a:srgbClr val="009C9E"/>
    </a:custClr>
    <a:custClr name="Steunkleur 4">
      <a:srgbClr val="41C4B3"/>
    </a:custClr>
    <a:custClr name="Steunkleur 5">
      <a:srgbClr val="902B8F"/>
    </a:custClr>
    <a:custClr name="Steunkleur 6">
      <a:srgbClr val="B55CAA"/>
    </a:custClr>
    <a:custClr name="Steunkleur 7">
      <a:srgbClr val="F27221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esentatie CE Delft - Breedbeeld" id="{DD1CDCAB-5790-4B81-BE97-6C1D11F3257B}" vid="{5CC06739-1F38-4F8F-9F69-7E217C9E8D87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53F13560725045811A8489B3707E9A" ma:contentTypeVersion="16" ma:contentTypeDescription="Een nieuw document maken." ma:contentTypeScope="" ma:versionID="aa1677e7b35831eeb512e7c19e025450">
  <xsd:schema xmlns:xsd="http://www.w3.org/2001/XMLSchema" xmlns:xs="http://www.w3.org/2001/XMLSchema" xmlns:p="http://schemas.microsoft.com/office/2006/metadata/properties" xmlns:ns2="89894d76-235b-4cf1-a160-aaaccfc44277" xmlns:ns3="9223855b-ed36-4989-9d84-6e54b571b5e7" targetNamespace="http://schemas.microsoft.com/office/2006/metadata/properties" ma:root="true" ma:fieldsID="29f0936c7b723a76120d8c3b2f7d6310" ns2:_="" ns3:_="">
    <xsd:import namespace="89894d76-235b-4cf1-a160-aaaccfc44277"/>
    <xsd:import namespace="9223855b-ed36-4989-9d84-6e54b571b5e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94d76-235b-4cf1-a160-aaaccfc442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bc42fc3-0c19-4688-ad1f-4dcf0499b976}" ma:internalName="TaxCatchAll" ma:showField="CatchAllData" ma:web="89894d76-235b-4cf1-a160-aaaccfc44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3855b-ed36-4989-9d84-6e54b571b5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008f045e-f90b-4b3e-958e-3600deb914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894d76-235b-4cf1-a160-aaaccfc44277" xsi:nil="true"/>
    <lcf76f155ced4ddcb4097134ff3c332f xmlns="9223855b-ed36-4989-9d84-6e54b571b5e7">
      <Terms xmlns="http://schemas.microsoft.com/office/infopath/2007/PartnerControls"/>
    </lcf76f155ced4ddcb4097134ff3c332f>
    <SharedWithUsers xmlns="89894d76-235b-4cf1-a160-aaaccfc44277">
      <UserInfo>
        <DisplayName>Anouk Overbeek | HIER</DisplayName>
        <AccountId>69</AccountId>
        <AccountType/>
      </UserInfo>
      <UserInfo>
        <DisplayName>Brian Heikamp</DisplayName>
        <AccountId>8</AccountId>
        <AccountType/>
      </UserInfo>
      <UserInfo>
        <DisplayName>Ghislaine Duvalois</DisplayName>
        <AccountId>106</AccountId>
        <AccountType/>
      </UserInfo>
      <UserInfo>
        <DisplayName>Maud Vastbinder</DisplayName>
        <AccountId>9</AccountId>
        <AccountType/>
      </UserInfo>
      <UserInfo>
        <DisplayName>Administratie SKAO</DisplayName>
        <AccountId>94</AccountId>
        <AccountType/>
      </UserInfo>
      <UserInfo>
        <DisplayName>Gijs Termeer</DisplayName>
        <AccountId>10</AccountId>
        <AccountType/>
      </UserInfo>
      <UserInfo>
        <DisplayName>Annemiek Lauwerijssen</DisplayName>
        <AccountId>42</AccountId>
        <AccountType/>
      </UserInfo>
      <UserInfo>
        <DisplayName>Tijmen de Groot</DisplayName>
        <AccountId>74</AccountId>
        <AccountType/>
      </UserInfo>
      <UserInfo>
        <DisplayName>Vincent Swinkels</DisplayName>
        <AccountId>100</AccountId>
        <AccountType/>
      </UserInfo>
      <UserInfo>
        <DisplayName>George Thurley</DisplayName>
        <AccountId>102</AccountId>
        <AccountType/>
      </UserInfo>
      <UserInfo>
        <DisplayName>Christiaan van der Spijk</DisplayName>
        <AccountId>104</AccountId>
        <AccountType/>
      </UserInfo>
      <UserInfo>
        <DisplayName>Danja Roelofs</DisplayName>
        <AccountId>137</AccountId>
        <AccountType/>
      </UserInfo>
      <UserInfo>
        <DisplayName>Thijs Wentink | SKAO</DisplayName>
        <AccountId>144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33953C-C720-4686-9417-5F28BBD24A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894d76-235b-4cf1-a160-aaaccfc44277"/>
    <ds:schemaRef ds:uri="9223855b-ed36-4989-9d84-6e54b571b5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4B40CC-C29A-47C7-AC6E-1B3DCEC862EF}">
  <ds:schemaRefs>
    <ds:schemaRef ds:uri="http://schemas.microsoft.com/office/2006/metadata/properties"/>
    <ds:schemaRef ds:uri="http://schemas.microsoft.com/office/infopath/2007/PartnerControls"/>
    <ds:schemaRef ds:uri="89894d76-235b-4cf1-a160-aaaccfc44277"/>
    <ds:schemaRef ds:uri="9223855b-ed36-4989-9d84-6e54b571b5e7"/>
  </ds:schemaRefs>
</ds:datastoreItem>
</file>

<file path=customXml/itemProps3.xml><?xml version="1.0" encoding="utf-8"?>
<ds:datastoreItem xmlns:ds="http://schemas.openxmlformats.org/officeDocument/2006/customXml" ds:itemID="{39BDCF75-09CC-41DF-9E85-245439F1E8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446</Words>
  <Application>Microsoft Office PowerPoint</Application>
  <PresentationFormat>Aangepast</PresentationFormat>
  <Paragraphs>107</Paragraphs>
  <Slides>14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3" baseType="lpstr">
      <vt:lpstr>Wingdings</vt:lpstr>
      <vt:lpstr>Korolev Light</vt:lpstr>
      <vt:lpstr>Trebuchet MS</vt:lpstr>
      <vt:lpstr>Arial</vt:lpstr>
      <vt:lpstr>Work Sans Light</vt:lpstr>
      <vt:lpstr>Calibri</vt:lpstr>
      <vt:lpstr>Work Sans</vt:lpstr>
      <vt:lpstr>Office Theme</vt:lpstr>
      <vt:lpstr>Huisstijl</vt:lpstr>
      <vt:lpstr>PowerPoint-presentatie</vt:lpstr>
      <vt:lpstr>PowerPoint-presentatie</vt:lpstr>
      <vt:lpstr>Introductie</vt:lpstr>
      <vt:lpstr>Proces</vt:lpstr>
      <vt:lpstr>Plan</vt:lpstr>
      <vt:lpstr>Do: maatregelen</vt:lpstr>
      <vt:lpstr>Check</vt:lpstr>
      <vt:lpstr>CO2-reductie</vt:lpstr>
      <vt:lpstr>Andere resultaten</vt:lpstr>
      <vt:lpstr>PowerPoint-presentatie</vt:lpstr>
      <vt:lpstr>Kosten en inspanning</vt:lpstr>
      <vt:lpstr>Conclusies</vt:lpstr>
      <vt:lpstr>Discussiepanel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Casper Email</dc:creator>
  <cp:keywords/>
  <dc:description/>
  <cp:lastModifiedBy>Ghislaine Duvalois</cp:lastModifiedBy>
  <cp:revision>59</cp:revision>
  <dcterms:created xsi:type="dcterms:W3CDTF">2021-08-05T13:55:43Z</dcterms:created>
  <dcterms:modified xsi:type="dcterms:W3CDTF">2022-10-07T14:22:53Z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0x0101001F53F13560725045811A8489B3707E9A</vt:lpwstr>
  </property>
  <property fmtid="{D5CDD505-2E9C-101B-9397-08002B2CF9AE}" pid="3" name="MediaServiceImageTags">
    <vt:lpwstr/>
  </property>
</Properties>
</file>