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  <p:sldMasterId id="2147483685" r:id="rId5"/>
    <p:sldMasterId id="2147483723" r:id="rId6"/>
    <p:sldMasterId id="2147483761" r:id="rId7"/>
  </p:sldMasterIdLst>
  <p:notesMasterIdLst>
    <p:notesMasterId r:id="rId33"/>
  </p:notesMasterIdLst>
  <p:sldIdLst>
    <p:sldId id="256" r:id="rId8"/>
    <p:sldId id="288" r:id="rId9"/>
    <p:sldId id="289" r:id="rId10"/>
    <p:sldId id="286" r:id="rId11"/>
    <p:sldId id="258" r:id="rId12"/>
    <p:sldId id="291" r:id="rId13"/>
    <p:sldId id="278" r:id="rId14"/>
    <p:sldId id="298" r:id="rId15"/>
    <p:sldId id="267" r:id="rId16"/>
    <p:sldId id="268" r:id="rId17"/>
    <p:sldId id="273" r:id="rId18"/>
    <p:sldId id="305" r:id="rId19"/>
    <p:sldId id="395" r:id="rId20"/>
    <p:sldId id="266" r:id="rId21"/>
    <p:sldId id="370" r:id="rId22"/>
    <p:sldId id="381" r:id="rId23"/>
    <p:sldId id="393" r:id="rId24"/>
    <p:sldId id="397" r:id="rId25"/>
    <p:sldId id="387" r:id="rId26"/>
    <p:sldId id="372" r:id="rId27"/>
    <p:sldId id="398" r:id="rId28"/>
    <p:sldId id="390" r:id="rId29"/>
    <p:sldId id="383" r:id="rId30"/>
    <p:sldId id="388" r:id="rId31"/>
    <p:sldId id="290" r:id="rId32"/>
  </p:sldIdLst>
  <p:sldSz cx="24382413" cy="13716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ench Script MT" panose="03020402040607040605" pitchFamily="66" charset="0"/>
      <p:regular r:id="rId38"/>
    </p:embeddedFont>
    <p:embeddedFont>
      <p:font typeface="Korolev Light" panose="02000506000000020004" pitchFamily="50" charset="0"/>
      <p:regular r:id="rId39"/>
      <p: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Work Sans" pitchFamily="2" charset="0"/>
      <p:regular r:id="rId45"/>
      <p:bold r:id="rId46"/>
      <p:italic r:id="rId47"/>
      <p:boldItalic r:id="rId48"/>
    </p:embeddedFont>
    <p:embeddedFont>
      <p:font typeface="Work Sans Light" pitchFamily="2" charset="0"/>
      <p:regular r:id="rId49"/>
      <p: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65622-0B61-4FC7-8FA6-CA219B1490BE}" v="55" dt="2022-10-07T13:24:44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27"/>
  </p:normalViewPr>
  <p:slideViewPr>
    <p:cSldViewPr snapToGrid="0" snapToObjects="1">
      <p:cViewPr varScale="1">
        <p:scale>
          <a:sx n="46" d="100"/>
          <a:sy n="46" d="100"/>
        </p:scale>
        <p:origin x="29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laine Duvalois" userId="db5cff0f-7637-4222-867d-16f86090874e" providerId="ADAL" clId="{A7A65622-0B61-4FC7-8FA6-CA219B1490BE}"/>
    <pc:docChg chg="undo redo custSel addSld delSld modSld">
      <pc:chgData name="Ghislaine Duvalois" userId="db5cff0f-7637-4222-867d-16f86090874e" providerId="ADAL" clId="{A7A65622-0B61-4FC7-8FA6-CA219B1490BE}" dt="2022-10-07T13:25:41.321" v="531" actId="20577"/>
      <pc:docMkLst>
        <pc:docMk/>
      </pc:docMkLst>
      <pc:sldChg chg="modSp del mod">
        <pc:chgData name="Ghislaine Duvalois" userId="db5cff0f-7637-4222-867d-16f86090874e" providerId="ADAL" clId="{A7A65622-0B61-4FC7-8FA6-CA219B1490BE}" dt="2022-10-07T13:25:41.321" v="531" actId="20577"/>
        <pc:sldMkLst>
          <pc:docMk/>
          <pc:sldMk cId="3188689119" sldId="256"/>
        </pc:sldMkLst>
        <pc:spChg chg="mod">
          <ac:chgData name="Ghislaine Duvalois" userId="db5cff0f-7637-4222-867d-16f86090874e" providerId="ADAL" clId="{A7A65622-0B61-4FC7-8FA6-CA219B1490BE}" dt="2022-10-07T13:25:41.321" v="531" actId="20577"/>
          <ac:spMkLst>
            <pc:docMk/>
            <pc:sldMk cId="3188689119" sldId="256"/>
            <ac:spMk id="3" creationId="{775F7169-AC3E-7E49-A064-512A748B7EC2}"/>
          </ac:spMkLst>
        </pc:spChg>
      </pc:sldChg>
      <pc:sldChg chg="del">
        <pc:chgData name="Ghislaine Duvalois" userId="db5cff0f-7637-4222-867d-16f86090874e" providerId="ADAL" clId="{A7A65622-0B61-4FC7-8FA6-CA219B1490BE}" dt="2022-10-07T13:11:46.599" v="338" actId="47"/>
        <pc:sldMkLst>
          <pc:docMk/>
          <pc:sldMk cId="3747111520" sldId="257"/>
        </pc:sldMkLst>
      </pc:sldChg>
      <pc:sldChg chg="modSp del mod">
        <pc:chgData name="Ghislaine Duvalois" userId="db5cff0f-7637-4222-867d-16f86090874e" providerId="ADAL" clId="{A7A65622-0B61-4FC7-8FA6-CA219B1490BE}" dt="2022-10-07T13:20:09.760" v="415" actId="6549"/>
        <pc:sldMkLst>
          <pc:docMk/>
          <pc:sldMk cId="3496520022" sldId="258"/>
        </pc:sldMkLst>
        <pc:spChg chg="mod">
          <ac:chgData name="Ghislaine Duvalois" userId="db5cff0f-7637-4222-867d-16f86090874e" providerId="ADAL" clId="{A7A65622-0B61-4FC7-8FA6-CA219B1490BE}" dt="2022-10-07T13:20:09.760" v="415" actId="6549"/>
          <ac:spMkLst>
            <pc:docMk/>
            <pc:sldMk cId="3496520022" sldId="258"/>
            <ac:spMk id="10" creationId="{29D25A93-3D16-41C9-B1F1-5CD0102D1F0E}"/>
          </ac:spMkLst>
        </pc:spChg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1062883373" sldId="266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584140593" sldId="267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622602518" sldId="268"/>
        </pc:sldMkLst>
      </pc:sldChg>
      <pc:sldChg chg="modSp del mod">
        <pc:chgData name="Ghislaine Duvalois" userId="db5cff0f-7637-4222-867d-16f86090874e" providerId="ADAL" clId="{A7A65622-0B61-4FC7-8FA6-CA219B1490BE}" dt="2022-10-07T13:11:34.854" v="337"/>
        <pc:sldMkLst>
          <pc:docMk/>
          <pc:sldMk cId="3789489540" sldId="273"/>
        </pc:sldMkLst>
        <pc:spChg chg="mod">
          <ac:chgData name="Ghislaine Duvalois" userId="db5cff0f-7637-4222-867d-16f86090874e" providerId="ADAL" clId="{A7A65622-0B61-4FC7-8FA6-CA219B1490BE}" dt="2022-10-07T13:11:34.854" v="337"/>
          <ac:spMkLst>
            <pc:docMk/>
            <pc:sldMk cId="3789489540" sldId="273"/>
            <ac:spMk id="7" creationId="{344BD8A3-8905-4AAF-B7E9-81F75DA17017}"/>
          </ac:spMkLst>
        </pc:spChg>
      </pc:sldChg>
      <pc:sldChg chg="modSp del mod">
        <pc:chgData name="Ghislaine Duvalois" userId="db5cff0f-7637-4222-867d-16f86090874e" providerId="ADAL" clId="{A7A65622-0B61-4FC7-8FA6-CA219B1490BE}" dt="2022-10-07T13:11:34.854" v="337"/>
        <pc:sldMkLst>
          <pc:docMk/>
          <pc:sldMk cId="21130043" sldId="278"/>
        </pc:sldMkLst>
        <pc:spChg chg="mod">
          <ac:chgData name="Ghislaine Duvalois" userId="db5cff0f-7637-4222-867d-16f86090874e" providerId="ADAL" clId="{A7A65622-0B61-4FC7-8FA6-CA219B1490BE}" dt="2022-10-07T13:11:34.854" v="337"/>
          <ac:spMkLst>
            <pc:docMk/>
            <pc:sldMk cId="21130043" sldId="278"/>
            <ac:spMk id="7" creationId="{10F8EAA5-0E6E-4EC2-A47E-1783CE023EBB}"/>
          </ac:spMkLst>
        </pc:spChg>
      </pc:sldChg>
      <pc:sldChg chg="addSp delSp modSp del mod">
        <pc:chgData name="Ghislaine Duvalois" userId="db5cff0f-7637-4222-867d-16f86090874e" providerId="ADAL" clId="{A7A65622-0B61-4FC7-8FA6-CA219B1490BE}" dt="2022-10-07T13:19:14.047" v="410" actId="1076"/>
        <pc:sldMkLst>
          <pc:docMk/>
          <pc:sldMk cId="3847679079" sldId="286"/>
        </pc:sldMkLst>
        <pc:spChg chg="mod">
          <ac:chgData name="Ghislaine Duvalois" userId="db5cff0f-7637-4222-867d-16f86090874e" providerId="ADAL" clId="{A7A65622-0B61-4FC7-8FA6-CA219B1490BE}" dt="2022-10-07T13:18:19.338" v="401" actId="20577"/>
          <ac:spMkLst>
            <pc:docMk/>
            <pc:sldMk cId="3847679079" sldId="286"/>
            <ac:spMk id="2" creationId="{0ED5F095-7348-4510-8FDE-21E81D20F509}"/>
          </ac:spMkLst>
        </pc:spChg>
        <pc:spChg chg="add del">
          <ac:chgData name="Ghislaine Duvalois" userId="db5cff0f-7637-4222-867d-16f86090874e" providerId="ADAL" clId="{A7A65622-0B61-4FC7-8FA6-CA219B1490BE}" dt="2022-10-07T13:18:23.824" v="403"/>
          <ac:spMkLst>
            <pc:docMk/>
            <pc:sldMk cId="3847679079" sldId="286"/>
            <ac:spMk id="3" creationId="{D7606F10-343D-8185-C7B8-E94E1B6D6EF3}"/>
          </ac:spMkLst>
        </pc:spChg>
        <pc:spChg chg="del">
          <ac:chgData name="Ghislaine Duvalois" userId="db5cff0f-7637-4222-867d-16f86090874e" providerId="ADAL" clId="{A7A65622-0B61-4FC7-8FA6-CA219B1490BE}" dt="2022-10-07T13:16:40.348" v="392" actId="478"/>
          <ac:spMkLst>
            <pc:docMk/>
            <pc:sldMk cId="3847679079" sldId="286"/>
            <ac:spMk id="4" creationId="{74844C7E-1CCA-4932-BD53-1AAD3B265475}"/>
          </ac:spMkLst>
        </pc:spChg>
        <pc:spChg chg="del">
          <ac:chgData name="Ghislaine Duvalois" userId="db5cff0f-7637-4222-867d-16f86090874e" providerId="ADAL" clId="{A7A65622-0B61-4FC7-8FA6-CA219B1490BE}" dt="2022-10-07T13:16:37.927" v="391" actId="478"/>
          <ac:spMkLst>
            <pc:docMk/>
            <pc:sldMk cId="3847679079" sldId="286"/>
            <ac:spMk id="5" creationId="{10565D6C-06C5-458F-B0CB-FD5D362DFA50}"/>
          </ac:spMkLst>
        </pc:spChg>
        <pc:spChg chg="add del">
          <ac:chgData name="Ghislaine Duvalois" userId="db5cff0f-7637-4222-867d-16f86090874e" providerId="ADAL" clId="{A7A65622-0B61-4FC7-8FA6-CA219B1490BE}" dt="2022-10-07T13:18:39.520" v="405"/>
          <ac:spMkLst>
            <pc:docMk/>
            <pc:sldMk cId="3847679079" sldId="286"/>
            <ac:spMk id="8" creationId="{508F9C18-25B4-26CE-717A-3DF3C35333D2}"/>
          </ac:spMkLst>
        </pc:spChg>
        <pc:spChg chg="add mod">
          <ac:chgData name="Ghislaine Duvalois" userId="db5cff0f-7637-4222-867d-16f86090874e" providerId="ADAL" clId="{A7A65622-0B61-4FC7-8FA6-CA219B1490BE}" dt="2022-10-07T13:19:14.047" v="410" actId="1076"/>
          <ac:spMkLst>
            <pc:docMk/>
            <pc:sldMk cId="3847679079" sldId="286"/>
            <ac:spMk id="9" creationId="{5E4FCF0E-C4EC-D4A4-F932-EE2926B65B97}"/>
          </ac:spMkLst>
        </pc:spChg>
      </pc:sldChg>
      <pc:sldChg chg="addSp delSp modSp mod">
        <pc:chgData name="Ghislaine Duvalois" userId="db5cff0f-7637-4222-867d-16f86090874e" providerId="ADAL" clId="{A7A65622-0B61-4FC7-8FA6-CA219B1490BE}" dt="2022-10-07T13:12:20.573" v="367" actId="20577"/>
        <pc:sldMkLst>
          <pc:docMk/>
          <pc:sldMk cId="149406455" sldId="288"/>
        </pc:sldMkLst>
        <pc:spChg chg="add mod">
          <ac:chgData name="Ghislaine Duvalois" userId="db5cff0f-7637-4222-867d-16f86090874e" providerId="ADAL" clId="{A7A65622-0B61-4FC7-8FA6-CA219B1490BE}" dt="2022-10-07T13:09:05.619" v="257" actId="1076"/>
          <ac:spMkLst>
            <pc:docMk/>
            <pc:sldMk cId="149406455" sldId="288"/>
            <ac:spMk id="2" creationId="{8A862717-2D89-AEB1-C087-D7B2D087B418}"/>
          </ac:spMkLst>
        </pc:spChg>
        <pc:spChg chg="add mod">
          <ac:chgData name="Ghislaine Duvalois" userId="db5cff0f-7637-4222-867d-16f86090874e" providerId="ADAL" clId="{A7A65622-0B61-4FC7-8FA6-CA219B1490BE}" dt="2022-10-07T13:10:11.476" v="332" actId="1076"/>
          <ac:spMkLst>
            <pc:docMk/>
            <pc:sldMk cId="149406455" sldId="288"/>
            <ac:spMk id="3" creationId="{717E2B03-37CF-0524-8AA4-F7E245129D5D}"/>
          </ac:spMkLst>
        </pc:spChg>
        <pc:spChg chg="mod">
          <ac:chgData name="Ghislaine Duvalois" userId="db5cff0f-7637-4222-867d-16f86090874e" providerId="ADAL" clId="{A7A65622-0B61-4FC7-8FA6-CA219B1490BE}" dt="2022-10-07T13:09:59.546" v="330" actId="14100"/>
          <ac:spMkLst>
            <pc:docMk/>
            <pc:sldMk cId="149406455" sldId="288"/>
            <ac:spMk id="14" creationId="{32EFF8A1-AC22-A40A-0DA4-2F28A1350867}"/>
          </ac:spMkLst>
        </pc:spChg>
        <pc:spChg chg="del">
          <ac:chgData name="Ghislaine Duvalois" userId="db5cff0f-7637-4222-867d-16f86090874e" providerId="ADAL" clId="{A7A65622-0B61-4FC7-8FA6-CA219B1490BE}" dt="2022-10-07T12:58:54.469" v="100" actId="478"/>
          <ac:spMkLst>
            <pc:docMk/>
            <pc:sldMk cId="149406455" sldId="288"/>
            <ac:spMk id="15" creationId="{6BA4C134-AD7A-8E00-5C9B-E467C23FF03F}"/>
          </ac:spMkLst>
        </pc:spChg>
        <pc:spChg chg="del">
          <ac:chgData name="Ghislaine Duvalois" userId="db5cff0f-7637-4222-867d-16f86090874e" providerId="ADAL" clId="{A7A65622-0B61-4FC7-8FA6-CA219B1490BE}" dt="2022-10-07T12:58:56.221" v="101" actId="478"/>
          <ac:spMkLst>
            <pc:docMk/>
            <pc:sldMk cId="149406455" sldId="288"/>
            <ac:spMk id="16" creationId="{62E16085-9930-CF85-8522-B425F49E3414}"/>
          </ac:spMkLst>
        </pc:spChg>
        <pc:spChg chg="del">
          <ac:chgData name="Ghislaine Duvalois" userId="db5cff0f-7637-4222-867d-16f86090874e" providerId="ADAL" clId="{A7A65622-0B61-4FC7-8FA6-CA219B1490BE}" dt="2022-10-07T12:58:51.665" v="99" actId="478"/>
          <ac:spMkLst>
            <pc:docMk/>
            <pc:sldMk cId="149406455" sldId="288"/>
            <ac:spMk id="17" creationId="{C773BFDD-1CF7-D29A-1CFC-8270C7DB9B6A}"/>
          </ac:spMkLst>
        </pc:spChg>
        <pc:spChg chg="del mod">
          <ac:chgData name="Ghislaine Duvalois" userId="db5cff0f-7637-4222-867d-16f86090874e" providerId="ADAL" clId="{A7A65622-0B61-4FC7-8FA6-CA219B1490BE}" dt="2022-10-07T12:58:49.761" v="98" actId="478"/>
          <ac:spMkLst>
            <pc:docMk/>
            <pc:sldMk cId="149406455" sldId="288"/>
            <ac:spMk id="18" creationId="{0CE214A2-6767-213F-4643-293E00AD133C}"/>
          </ac:spMkLst>
        </pc:spChg>
        <pc:spChg chg="del mod">
          <ac:chgData name="Ghislaine Duvalois" userId="db5cff0f-7637-4222-867d-16f86090874e" providerId="ADAL" clId="{A7A65622-0B61-4FC7-8FA6-CA219B1490BE}" dt="2022-10-07T12:58:47.380" v="96" actId="478"/>
          <ac:spMkLst>
            <pc:docMk/>
            <pc:sldMk cId="149406455" sldId="288"/>
            <ac:spMk id="19" creationId="{620BB6D7-FFFD-E96D-C293-56C88E343F57}"/>
          </ac:spMkLst>
        </pc:spChg>
        <pc:spChg chg="mod">
          <ac:chgData name="Ghislaine Duvalois" userId="db5cff0f-7637-4222-867d-16f86090874e" providerId="ADAL" clId="{A7A65622-0B61-4FC7-8FA6-CA219B1490BE}" dt="2022-10-07T13:12:20.573" v="367" actId="20577"/>
          <ac:spMkLst>
            <pc:docMk/>
            <pc:sldMk cId="149406455" sldId="288"/>
            <ac:spMk id="20" creationId="{52EBC6FD-F7A3-5566-38AC-08DAD3595166}"/>
          </ac:spMkLst>
        </pc:spChg>
        <pc:picChg chg="del">
          <ac:chgData name="Ghislaine Duvalois" userId="db5cff0f-7637-4222-867d-16f86090874e" providerId="ADAL" clId="{A7A65622-0B61-4FC7-8FA6-CA219B1490BE}" dt="2022-10-07T12:58:41.685" v="89" actId="478"/>
          <ac:picMkLst>
            <pc:docMk/>
            <pc:sldMk cId="149406455" sldId="288"/>
            <ac:picMk id="7" creationId="{AEBD087D-F2C8-4126-6112-D4B9EF5D44E8}"/>
          </ac:picMkLst>
        </pc:picChg>
        <pc:picChg chg="del">
          <ac:chgData name="Ghislaine Duvalois" userId="db5cff0f-7637-4222-867d-16f86090874e" providerId="ADAL" clId="{A7A65622-0B61-4FC7-8FA6-CA219B1490BE}" dt="2022-10-07T12:58:44.814" v="94" actId="478"/>
          <ac:picMkLst>
            <pc:docMk/>
            <pc:sldMk cId="149406455" sldId="288"/>
            <ac:picMk id="8" creationId="{08CFA7B3-BEF0-C379-78F1-A0249B1F5FF7}"/>
          </ac:picMkLst>
        </pc:picChg>
        <pc:picChg chg="del">
          <ac:chgData name="Ghislaine Duvalois" userId="db5cff0f-7637-4222-867d-16f86090874e" providerId="ADAL" clId="{A7A65622-0B61-4FC7-8FA6-CA219B1490BE}" dt="2022-10-07T12:58:44.108" v="93" actId="478"/>
          <ac:picMkLst>
            <pc:docMk/>
            <pc:sldMk cId="149406455" sldId="288"/>
            <ac:picMk id="9" creationId="{5CD42DD6-0E20-51CF-933E-982C90729F67}"/>
          </ac:picMkLst>
        </pc:picChg>
        <pc:picChg chg="add mod">
          <ac:chgData name="Ghislaine Duvalois" userId="db5cff0f-7637-4222-867d-16f86090874e" providerId="ADAL" clId="{A7A65622-0B61-4FC7-8FA6-CA219B1490BE}" dt="2022-10-07T13:08:55.743" v="254" actId="1076"/>
          <ac:picMkLst>
            <pc:docMk/>
            <pc:sldMk cId="149406455" sldId="288"/>
            <ac:picMk id="1026" creationId="{CF43562F-F821-B3ED-420F-37AD295232F0}"/>
          </ac:picMkLst>
        </pc:picChg>
        <pc:picChg chg="add del mod">
          <ac:chgData name="Ghislaine Duvalois" userId="db5cff0f-7637-4222-867d-16f86090874e" providerId="ADAL" clId="{A7A65622-0B61-4FC7-8FA6-CA219B1490BE}" dt="2022-10-07T13:06:38.677" v="238" actId="478"/>
          <ac:picMkLst>
            <pc:docMk/>
            <pc:sldMk cId="149406455" sldId="288"/>
            <ac:picMk id="1028" creationId="{0216DBD3-14F2-260E-C7F1-C77DDA949D9F}"/>
          </ac:picMkLst>
        </pc:picChg>
        <pc:picChg chg="add mod">
          <ac:chgData name="Ghislaine Duvalois" userId="db5cff0f-7637-4222-867d-16f86090874e" providerId="ADAL" clId="{A7A65622-0B61-4FC7-8FA6-CA219B1490BE}" dt="2022-10-07T13:09:02.993" v="256" actId="1076"/>
          <ac:picMkLst>
            <pc:docMk/>
            <pc:sldMk cId="149406455" sldId="288"/>
            <ac:picMk id="1030" creationId="{F849E633-0D79-8C11-113D-90359AD6650C}"/>
          </ac:picMkLst>
        </pc:picChg>
        <pc:picChg chg="add mod">
          <ac:chgData name="Ghislaine Duvalois" userId="db5cff0f-7637-4222-867d-16f86090874e" providerId="ADAL" clId="{A7A65622-0B61-4FC7-8FA6-CA219B1490BE}" dt="2022-10-07T13:10:07.266" v="331" actId="1076"/>
          <ac:picMkLst>
            <pc:docMk/>
            <pc:sldMk cId="149406455" sldId="288"/>
            <ac:picMk id="1032" creationId="{886166EE-E4C1-62F3-3605-976DF1E0CD1D}"/>
          </ac:picMkLst>
        </pc:picChg>
        <pc:picChg chg="del">
          <ac:chgData name="Ghislaine Duvalois" userId="db5cff0f-7637-4222-867d-16f86090874e" providerId="ADAL" clId="{A7A65622-0B61-4FC7-8FA6-CA219B1490BE}" dt="2022-10-07T12:58:42.544" v="91" actId="478"/>
          <ac:picMkLst>
            <pc:docMk/>
            <pc:sldMk cId="149406455" sldId="288"/>
            <ac:picMk id="1038" creationId="{0D9AA06E-D5A8-6351-E409-BBC504B1C57A}"/>
          </ac:picMkLst>
        </pc:picChg>
        <pc:picChg chg="del">
          <ac:chgData name="Ghislaine Duvalois" userId="db5cff0f-7637-4222-867d-16f86090874e" providerId="ADAL" clId="{A7A65622-0B61-4FC7-8FA6-CA219B1490BE}" dt="2022-10-07T12:58:42.019" v="90" actId="478"/>
          <ac:picMkLst>
            <pc:docMk/>
            <pc:sldMk cId="149406455" sldId="288"/>
            <ac:picMk id="1040" creationId="{B32F2838-750E-4531-5CE2-9C771EBDD4F0}"/>
          </ac:picMkLst>
        </pc:picChg>
        <pc:picChg chg="del">
          <ac:chgData name="Ghislaine Duvalois" userId="db5cff0f-7637-4222-867d-16f86090874e" providerId="ADAL" clId="{A7A65622-0B61-4FC7-8FA6-CA219B1490BE}" dt="2022-10-07T12:58:43.566" v="92" actId="478"/>
          <ac:picMkLst>
            <pc:docMk/>
            <pc:sldMk cId="149406455" sldId="288"/>
            <ac:picMk id="1047" creationId="{75590F76-D836-3E3A-5CDA-C71F00DD0975}"/>
          </ac:picMkLst>
        </pc:picChg>
      </pc:sldChg>
      <pc:sldChg chg="addSp delSp modSp del mod">
        <pc:chgData name="Ghislaine Duvalois" userId="db5cff0f-7637-4222-867d-16f86090874e" providerId="ADAL" clId="{A7A65622-0B61-4FC7-8FA6-CA219B1490BE}" dt="2022-10-07T13:17:58.783" v="400" actId="767"/>
        <pc:sldMkLst>
          <pc:docMk/>
          <pc:sldMk cId="3857153342" sldId="289"/>
        </pc:sldMkLst>
        <pc:spChg chg="del">
          <ac:chgData name="Ghislaine Duvalois" userId="db5cff0f-7637-4222-867d-16f86090874e" providerId="ADAL" clId="{A7A65622-0B61-4FC7-8FA6-CA219B1490BE}" dt="2022-10-07T13:12:29.609" v="369" actId="478"/>
          <ac:spMkLst>
            <pc:docMk/>
            <pc:sldMk cId="3857153342" sldId="289"/>
            <ac:spMk id="4" creationId="{344371C3-52E8-4E6A-B8EB-93FBF6B65ECC}"/>
          </ac:spMkLst>
        </pc:spChg>
        <pc:spChg chg="del">
          <ac:chgData name="Ghislaine Duvalois" userId="db5cff0f-7637-4222-867d-16f86090874e" providerId="ADAL" clId="{A7A65622-0B61-4FC7-8FA6-CA219B1490BE}" dt="2022-10-07T13:12:28.418" v="368" actId="478"/>
          <ac:spMkLst>
            <pc:docMk/>
            <pc:sldMk cId="3857153342" sldId="289"/>
            <ac:spMk id="5" creationId="{43A8DED7-9DD9-485C-97BB-1998B7C993EE}"/>
          </ac:spMkLst>
        </pc:spChg>
        <pc:spChg chg="add del">
          <ac:chgData name="Ghislaine Duvalois" userId="db5cff0f-7637-4222-867d-16f86090874e" providerId="ADAL" clId="{A7A65622-0B61-4FC7-8FA6-CA219B1490BE}" dt="2022-10-07T13:17:15.099" v="394"/>
          <ac:spMkLst>
            <pc:docMk/>
            <pc:sldMk cId="3857153342" sldId="289"/>
            <ac:spMk id="7" creationId="{59B4F852-1FE3-E4B8-AB37-F80D608C8432}"/>
          </ac:spMkLst>
        </pc:spChg>
        <pc:spChg chg="add del mod">
          <ac:chgData name="Ghislaine Duvalois" userId="db5cff0f-7637-4222-867d-16f86090874e" providerId="ADAL" clId="{A7A65622-0B61-4FC7-8FA6-CA219B1490BE}" dt="2022-10-07T13:17:58.783" v="400" actId="767"/>
          <ac:spMkLst>
            <pc:docMk/>
            <pc:sldMk cId="3857153342" sldId="289"/>
            <ac:spMk id="8" creationId="{B7701688-D8AA-6C3B-BA1B-27D723B409BA}"/>
          </ac:spMkLst>
        </pc:spChg>
        <pc:spChg chg="add del">
          <ac:chgData name="Ghislaine Duvalois" userId="db5cff0f-7637-4222-867d-16f86090874e" providerId="ADAL" clId="{A7A65622-0B61-4FC7-8FA6-CA219B1490BE}" dt="2022-10-07T13:17:33.952" v="397"/>
          <ac:spMkLst>
            <pc:docMk/>
            <pc:sldMk cId="3857153342" sldId="289"/>
            <ac:spMk id="9" creationId="{3DF3FD35-A865-A55F-C18F-7444EE9ED69A}"/>
          </ac:spMkLst>
        </pc:spChg>
        <pc:spChg chg="add del">
          <ac:chgData name="Ghislaine Duvalois" userId="db5cff0f-7637-4222-867d-16f86090874e" providerId="ADAL" clId="{A7A65622-0B61-4FC7-8FA6-CA219B1490BE}" dt="2022-10-07T13:17:57.688" v="399"/>
          <ac:spMkLst>
            <pc:docMk/>
            <pc:sldMk cId="3857153342" sldId="289"/>
            <ac:spMk id="10" creationId="{0E54A885-9295-0C12-29F8-4349EE164CAB}"/>
          </ac:spMkLst>
        </pc:spChg>
      </pc:sldChg>
      <pc:sldChg chg="modSp del mod">
        <pc:chgData name="Ghislaine Duvalois" userId="db5cff0f-7637-4222-867d-16f86090874e" providerId="ADAL" clId="{A7A65622-0B61-4FC7-8FA6-CA219B1490BE}" dt="2022-10-07T13:11:34.854" v="337"/>
        <pc:sldMkLst>
          <pc:docMk/>
          <pc:sldMk cId="833780026" sldId="291"/>
        </pc:sldMkLst>
        <pc:spChg chg="mod">
          <ac:chgData name="Ghislaine Duvalois" userId="db5cff0f-7637-4222-867d-16f86090874e" providerId="ADAL" clId="{A7A65622-0B61-4FC7-8FA6-CA219B1490BE}" dt="2022-10-07T13:11:34.854" v="337"/>
          <ac:spMkLst>
            <pc:docMk/>
            <pc:sldMk cId="833780026" sldId="291"/>
            <ac:spMk id="6" creationId="{04F26BB2-5753-4985-A172-75236F5806F1}"/>
          </ac:spMkLst>
        </pc:spChg>
      </pc:sldChg>
      <pc:sldChg chg="add del">
        <pc:chgData name="Ghislaine Duvalois" userId="db5cff0f-7637-4222-867d-16f86090874e" providerId="ADAL" clId="{A7A65622-0B61-4FC7-8FA6-CA219B1490BE}" dt="2022-10-07T13:12:49.492" v="372" actId="47"/>
        <pc:sldMkLst>
          <pc:docMk/>
          <pc:sldMk cId="4059875272" sldId="296"/>
        </pc:sldMkLst>
      </pc:sldChg>
      <pc:sldChg chg="addSp delSp modSp del mod">
        <pc:chgData name="Ghislaine Duvalois" userId="db5cff0f-7637-4222-867d-16f86090874e" providerId="ADAL" clId="{A7A65622-0B61-4FC7-8FA6-CA219B1490BE}" dt="2022-10-07T13:16:17.629" v="390" actId="1076"/>
        <pc:sldMkLst>
          <pc:docMk/>
          <pc:sldMk cId="3684858803" sldId="298"/>
        </pc:sldMkLst>
        <pc:spChg chg="del">
          <ac:chgData name="Ghislaine Duvalois" userId="db5cff0f-7637-4222-867d-16f86090874e" providerId="ADAL" clId="{A7A65622-0B61-4FC7-8FA6-CA219B1490BE}" dt="2022-10-07T13:16:13.760" v="389" actId="478"/>
          <ac:spMkLst>
            <pc:docMk/>
            <pc:sldMk cId="3684858803" sldId="298"/>
            <ac:spMk id="4" creationId="{74844C7E-1CCA-4932-BD53-1AAD3B265475}"/>
          </ac:spMkLst>
        </pc:spChg>
        <pc:spChg chg="del">
          <ac:chgData name="Ghislaine Duvalois" userId="db5cff0f-7637-4222-867d-16f86090874e" providerId="ADAL" clId="{A7A65622-0B61-4FC7-8FA6-CA219B1490BE}" dt="2022-10-07T13:16:11.811" v="388" actId="478"/>
          <ac:spMkLst>
            <pc:docMk/>
            <pc:sldMk cId="3684858803" sldId="298"/>
            <ac:spMk id="5" creationId="{10565D6C-06C5-458F-B0CB-FD5D362DFA50}"/>
          </ac:spMkLst>
        </pc:spChg>
        <pc:spChg chg="add del">
          <ac:chgData name="Ghislaine Duvalois" userId="db5cff0f-7637-4222-867d-16f86090874e" providerId="ADAL" clId="{A7A65622-0B61-4FC7-8FA6-CA219B1490BE}" dt="2022-10-07T13:15:47.432" v="383" actId="22"/>
          <ac:spMkLst>
            <pc:docMk/>
            <pc:sldMk cId="3684858803" sldId="298"/>
            <ac:spMk id="8" creationId="{200AD9DB-D1BE-1177-2FFE-1E0768E2945F}"/>
          </ac:spMkLst>
        </pc:spChg>
        <pc:graphicFrameChg chg="del mod modGraphic">
          <ac:chgData name="Ghislaine Duvalois" userId="db5cff0f-7637-4222-867d-16f86090874e" providerId="ADAL" clId="{A7A65622-0B61-4FC7-8FA6-CA219B1490BE}" dt="2022-10-07T13:15:42.711" v="381" actId="478"/>
          <ac:graphicFrameMkLst>
            <pc:docMk/>
            <pc:sldMk cId="3684858803" sldId="298"/>
            <ac:graphicFrameMk id="3" creationId="{7D25F307-907B-4DAC-90AA-193A530677E1}"/>
          </ac:graphicFrameMkLst>
        </pc:graphicFrameChg>
        <pc:picChg chg="add mod">
          <ac:chgData name="Ghislaine Duvalois" userId="db5cff0f-7637-4222-867d-16f86090874e" providerId="ADAL" clId="{A7A65622-0B61-4FC7-8FA6-CA219B1490BE}" dt="2022-10-07T13:16:17.629" v="390" actId="1076"/>
          <ac:picMkLst>
            <pc:docMk/>
            <pc:sldMk cId="3684858803" sldId="298"/>
            <ac:picMk id="9" creationId="{744B5A05-0987-2A65-8F7F-4CB543056A17}"/>
          </ac:picMkLst>
        </pc:picChg>
      </pc:sldChg>
      <pc:sldChg chg="modSp del mod">
        <pc:chgData name="Ghislaine Duvalois" userId="db5cff0f-7637-4222-867d-16f86090874e" providerId="ADAL" clId="{A7A65622-0B61-4FC7-8FA6-CA219B1490BE}" dt="2022-10-07T13:20:54.041" v="430" actId="20577"/>
        <pc:sldMkLst>
          <pc:docMk/>
          <pc:sldMk cId="3251884106" sldId="305"/>
        </pc:sldMkLst>
        <pc:spChg chg="mod">
          <ac:chgData name="Ghislaine Duvalois" userId="db5cff0f-7637-4222-867d-16f86090874e" providerId="ADAL" clId="{A7A65622-0B61-4FC7-8FA6-CA219B1490BE}" dt="2022-10-07T13:20:54.041" v="430" actId="20577"/>
          <ac:spMkLst>
            <pc:docMk/>
            <pc:sldMk cId="3251884106" sldId="305"/>
            <ac:spMk id="2" creationId="{EEFDFA9A-5882-DD4A-8E50-766F2AF3FACD}"/>
          </ac:spMkLst>
        </pc:spChg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3078806424" sldId="370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3393764834" sldId="372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1102227029" sldId="381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4073496867" sldId="383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2657265718" sldId="387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1702013856" sldId="388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1126683283" sldId="390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472309301" sldId="393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2437363674" sldId="395"/>
        </pc:sldMkLst>
      </pc:sldChg>
      <pc:sldChg chg="del">
        <pc:chgData name="Ghislaine Duvalois" userId="db5cff0f-7637-4222-867d-16f86090874e" providerId="ADAL" clId="{A7A65622-0B61-4FC7-8FA6-CA219B1490BE}" dt="2022-10-07T13:11:34.854" v="337"/>
        <pc:sldMkLst>
          <pc:docMk/>
          <pc:sldMk cId="18122287" sldId="397"/>
        </pc:sldMkLst>
      </pc:sldChg>
      <pc:sldChg chg="modSp del mod">
        <pc:chgData name="Ghislaine Duvalois" userId="db5cff0f-7637-4222-867d-16f86090874e" providerId="ADAL" clId="{A7A65622-0B61-4FC7-8FA6-CA219B1490BE}" dt="2022-10-07T13:21:30.783" v="435" actId="6549"/>
        <pc:sldMkLst>
          <pc:docMk/>
          <pc:sldMk cId="3616440957" sldId="398"/>
        </pc:sldMkLst>
        <pc:spChg chg="mod">
          <ac:chgData name="Ghislaine Duvalois" userId="db5cff0f-7637-4222-867d-16f86090874e" providerId="ADAL" clId="{A7A65622-0B61-4FC7-8FA6-CA219B1490BE}" dt="2022-10-07T13:21:30.783" v="435" actId="6549"/>
          <ac:spMkLst>
            <pc:docMk/>
            <pc:sldMk cId="3616440957" sldId="398"/>
            <ac:spMk id="2" creationId="{00000000-0000-0000-0000-000000000000}"/>
          </ac:spMkLst>
        </pc:spChg>
      </pc:sldChg>
      <pc:sldChg chg="addSp delSp modSp new del mod">
        <pc:chgData name="Ghislaine Duvalois" userId="db5cff0f-7637-4222-867d-16f86090874e" providerId="ADAL" clId="{A7A65622-0B61-4FC7-8FA6-CA219B1490BE}" dt="2022-10-07T13:19:16.520" v="411" actId="47"/>
        <pc:sldMkLst>
          <pc:docMk/>
          <pc:sldMk cId="1510712214" sldId="399"/>
        </pc:sldMkLst>
        <pc:spChg chg="del">
          <ac:chgData name="Ghislaine Duvalois" userId="db5cff0f-7637-4222-867d-16f86090874e" providerId="ADAL" clId="{A7A65622-0B61-4FC7-8FA6-CA219B1490BE}" dt="2022-10-07T13:18:55.746" v="407"/>
          <ac:spMkLst>
            <pc:docMk/>
            <pc:sldMk cId="1510712214" sldId="399"/>
            <ac:spMk id="3" creationId="{9ECA8ACE-C384-370C-E251-AAD982368CD1}"/>
          </ac:spMkLst>
        </pc:spChg>
        <pc:spChg chg="add mod">
          <ac:chgData name="Ghislaine Duvalois" userId="db5cff0f-7637-4222-867d-16f86090874e" providerId="ADAL" clId="{A7A65622-0B61-4FC7-8FA6-CA219B1490BE}" dt="2022-10-07T13:19:00.015" v="408" actId="255"/>
          <ac:spMkLst>
            <pc:docMk/>
            <pc:sldMk cId="1510712214" sldId="399"/>
            <ac:spMk id="7" creationId="{835B8A2E-B64F-1309-55D0-17EAE00F06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E757-3FFA-BA41-975B-8070675C6496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94A2-9C44-9443-90A6-DB31188EE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3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4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9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>
            <a:extLst>
              <a:ext uri="{FF2B5EF4-FFF2-40B4-BE49-F238E27FC236}">
                <a16:creationId xmlns:a16="http://schemas.microsoft.com/office/drawing/2014/main" id="{A5F7DBF1-9A2C-F047-BA90-6BB9929CB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103" y="-8316844"/>
            <a:ext cx="25893713" cy="318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2D48A0-C26F-BC4A-A7D1-12AC40343F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6863"/>
            <a:ext cx="30738763" cy="295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3">
            <a:extLst>
              <a:ext uri="{FF2B5EF4-FFF2-40B4-BE49-F238E27FC236}">
                <a16:creationId xmlns:a16="http://schemas.microsoft.com/office/drawing/2014/main" id="{8448BC17-9038-6B46-9D84-D900D54AFB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775" y="958850"/>
            <a:ext cx="4362450" cy="3148013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13B7C275-BABC-E54A-8EDA-E553450CC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7657" y="5466497"/>
            <a:ext cx="20508686" cy="27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0" i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3E2FEAC-CFD0-E34A-8EEB-B8E57EE08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8242808"/>
            <a:ext cx="20508686" cy="2106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b="0" i="0">
                <a:latin typeface="Korolev Light" pitchFamily="2" charset="77"/>
              </a:defRPr>
            </a:lvl2pPr>
            <a:lvl3pPr marL="1270000" indent="0" algn="ctr">
              <a:buNone/>
              <a:defRPr b="0" i="0">
                <a:latin typeface="Korolev Light" pitchFamily="2" charset="77"/>
              </a:defRPr>
            </a:lvl3pPr>
            <a:lvl4pPr marL="1905000" indent="0" algn="ctr">
              <a:buNone/>
              <a:defRPr b="0" i="0">
                <a:latin typeface="Korolev Light" pitchFamily="2" charset="77"/>
              </a:defRPr>
            </a:lvl4pPr>
            <a:lvl5pPr marL="2540000" indent="0" algn="ctr">
              <a:buNone/>
              <a:defRPr b="0" i="0"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62AA29-309D-8148-BAA3-2076F333D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7658" y="11604689"/>
            <a:ext cx="20508686" cy="12262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2pPr>
            <a:lvl3pPr marL="127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3pPr>
            <a:lvl4pPr marL="1905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4pPr>
            <a:lvl5pPr marL="254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9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0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D81E9-D303-18CF-C3A5-D1D7D440E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270AF4-4848-4D56-4890-0B27D05A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4F483-9DF5-9DE8-9587-36A3CED1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BD8-89DE-4242-BA53-328EFD65D642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68C68-7282-393B-FC0D-CDEAFAAF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4C2CB-19E7-D875-4985-21A3DCAF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3C0E-FA38-4D4B-8C1C-DD109D5C3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08323" y="3765600"/>
            <a:ext cx="10007349" cy="4672800"/>
          </a:xfrm>
        </p:spPr>
        <p:txBody>
          <a:bodyPr tIns="90000" bIns="90000" anchor="b">
            <a:norm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108323" y="8431200"/>
            <a:ext cx="10007349" cy="2678400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" y="0"/>
            <a:ext cx="24382413" cy="3365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" y="0"/>
            <a:ext cx="24363636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8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25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24395112" cy="21336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13105547" y="11664106"/>
            <a:ext cx="10007349" cy="77872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3105547" y="3770934"/>
            <a:ext cx="10007349" cy="4672800"/>
          </a:xfrm>
        </p:spPr>
        <p:txBody>
          <a:bodyPr tIns="90000" bIns="90000"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13105547" y="8436534"/>
            <a:ext cx="10007349" cy="3227572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12197556" cy="13716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" y="0"/>
            <a:ext cx="24363636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9281" y="6854825"/>
            <a:ext cx="21846390" cy="3452958"/>
          </a:xfrm>
        </p:spPr>
        <p:txBody>
          <a:bodyPr lIns="57600" tIns="90000" bIns="90000" anchor="b">
            <a:normAutofit/>
          </a:bodyPr>
          <a:lstStyle>
            <a:lvl1pPr algn="l"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9281" y="10324801"/>
            <a:ext cx="21846390" cy="1328638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66742" y="11658772"/>
            <a:ext cx="10276807" cy="77872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382413" cy="6854826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" y="0"/>
            <a:ext cx="24363636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3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24395112" cy="2133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13111498" y="6854826"/>
            <a:ext cx="10007349" cy="4809280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13105547" y="11664106"/>
            <a:ext cx="10007349" cy="77872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13108323" y="4048126"/>
            <a:ext cx="10007349" cy="2806700"/>
          </a:xfrm>
        </p:spPr>
        <p:txBody>
          <a:bodyPr tIns="90000" bIns="90000"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" y="0"/>
            <a:ext cx="24363636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1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3759201"/>
            <a:ext cx="21845754" cy="3095626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24395112" cy="21336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269917" y="7498974"/>
            <a:ext cx="21848930" cy="4154464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66742" y="11658772"/>
            <a:ext cx="10010124" cy="77872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" y="0"/>
            <a:ext cx="24363636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69916" y="5273677"/>
            <a:ext cx="10006951" cy="3168650"/>
          </a:xfrm>
        </p:spPr>
        <p:txBody>
          <a:bodyPr anchor="ctr" anchorCtr="0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15582450" y="1833852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15582450" y="4123822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15582450" y="6422400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15582450" y="8704800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582450" y="10994400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836620" y="1996891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36620" y="4287349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12836620" y="6577807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36620" y="8868265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12836620" y="11158723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60A281-1CCA-A14A-90AF-1B4C935582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6007EB7B-78F3-A141-B700-713522AA3D8A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D69EF5C7-7988-524C-B3BA-3B9B5FCD8312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04C822EF-DB13-EC4F-860F-38FEFD41616E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2290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3105547" y="4579201"/>
            <a:ext cx="10007349" cy="7863626"/>
          </a:xfrm>
        </p:spPr>
        <p:txBody>
          <a:bodyPr/>
          <a:lstStyle>
            <a:lvl1pPr marL="914354" indent="-914354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1367932" indent="-43197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105547" y="2102401"/>
            <a:ext cx="10007349" cy="18960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5690" cy="13716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6" y="5273675"/>
            <a:ext cx="10006951" cy="3168650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9916" y="8442325"/>
            <a:ext cx="10006951" cy="4000502"/>
          </a:xfrm>
        </p:spPr>
        <p:txBody>
          <a:bodyPr tIns="90000" rIns="100800"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9916" y="2343150"/>
            <a:ext cx="10006951" cy="2927348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19199" b="1" i="0">
                <a:solidFill>
                  <a:schemeClr val="bg1"/>
                </a:solidFill>
              </a:defRPr>
            </a:lvl1pPr>
            <a:lvl2pPr marL="626369" indent="0" algn="r">
              <a:buNone/>
              <a:defRPr/>
            </a:lvl2pPr>
            <a:lvl3pPr marL="1259937" indent="0" algn="r">
              <a:buNone/>
              <a:defRPr/>
            </a:lvl3pPr>
            <a:lvl4pPr marL="1886306" indent="0" algn="r">
              <a:buNone/>
              <a:defRPr/>
            </a:lvl4pPr>
            <a:lvl5pPr marL="2519874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9917" y="4552950"/>
            <a:ext cx="10451420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105545" y="4552950"/>
            <a:ext cx="10007349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886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9919" y="4612074"/>
            <a:ext cx="10007349" cy="1296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3600" b="1" cap="all" baseline="0">
                <a:solidFill>
                  <a:schemeClr val="tx2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69919" y="5907476"/>
            <a:ext cx="10007349" cy="6535352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3105547" y="4612074"/>
            <a:ext cx="10007349" cy="1294456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3600" b="1" cap="all" baseline="0">
                <a:solidFill>
                  <a:schemeClr val="tx2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3105547" y="5907476"/>
            <a:ext cx="10010124" cy="6535352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073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715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47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69917" y="6854827"/>
            <a:ext cx="10006949" cy="55879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13108323" y="2105026"/>
            <a:ext cx="10007349" cy="1033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69917" y="2105027"/>
            <a:ext cx="10006949" cy="1896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2001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69917" y="2105028"/>
            <a:ext cx="21845754" cy="8049600"/>
          </a:xfrm>
        </p:spPr>
        <p:txBody>
          <a:bodyPr anchor="b" anchorCtr="0">
            <a:normAutofit/>
          </a:bodyPr>
          <a:lstStyle>
            <a:lvl1pPr algn="l">
              <a:defRPr sz="15999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269917" y="10154630"/>
            <a:ext cx="10921289" cy="2288196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510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69917" y="2105028"/>
            <a:ext cx="21845754" cy="8049600"/>
          </a:xfrm>
        </p:spPr>
        <p:txBody>
          <a:bodyPr anchor="b" anchorCtr="0">
            <a:normAutofit/>
          </a:bodyPr>
          <a:lstStyle>
            <a:lvl1pPr algn="l">
              <a:defRPr sz="15999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269917" y="10154629"/>
            <a:ext cx="10921289" cy="2288198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84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2191206" y="-3175"/>
            <a:ext cx="12191207" cy="13719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2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69918" y="5273676"/>
            <a:ext cx="10006947" cy="3168648"/>
          </a:xfrm>
        </p:spPr>
        <p:txBody>
          <a:bodyPr anchor="ctr" anchorCtr="0"/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108323" y="2133601"/>
            <a:ext cx="10007349" cy="10309226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C8D1EE5F-CC55-AE43-BA7C-7B1AA863D5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4F29929-C569-4C4C-A091-C7A5F84D8AEB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75B8931-61DD-7247-9517-E9E116AAAB05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678DD49D-FDEA-3648-8EAD-86BF1AD163E9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4230861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69915" y="5273678"/>
            <a:ext cx="10007349" cy="3168648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3105545" y="2105026"/>
            <a:ext cx="10007349" cy="103378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69917" y="6854826"/>
            <a:ext cx="10006949" cy="558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269917" y="2105027"/>
            <a:ext cx="10006949" cy="1896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191206" y="-4761"/>
            <a:ext cx="12191207" cy="13720762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625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1269918" y="4579201"/>
            <a:ext cx="10010124" cy="787082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29" y="2102401"/>
            <a:ext cx="10008537" cy="18960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191206" y="-4761"/>
            <a:ext cx="12191207" cy="13720762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1269917" y="4579201"/>
            <a:ext cx="10006949" cy="786362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2102401"/>
            <a:ext cx="10006949" cy="1896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191206" y="-4761"/>
            <a:ext cx="12191207" cy="13720762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21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2105026"/>
            <a:ext cx="21845754" cy="474980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498975"/>
            <a:ext cx="21845754" cy="4943850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2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861175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2105026"/>
            <a:ext cx="21845754" cy="474980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498975"/>
            <a:ext cx="21845754" cy="4943850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796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3238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28" y="7776001"/>
            <a:ext cx="10008539" cy="4666826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108323" y="7776001"/>
            <a:ext cx="10007349" cy="4666826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725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105545" y="7776001"/>
            <a:ext cx="10007349" cy="4666826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29" y="7776001"/>
            <a:ext cx="10008537" cy="4666826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733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3238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776001"/>
            <a:ext cx="21845754" cy="4666826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46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776001"/>
            <a:ext cx="21845754" cy="4666826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5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092A3F2-3105-CB45-B3B4-23A489F43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5C1A395-8618-7841-9AE5-A6D157FDE8F1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B1141F7-5697-B64F-9FA9-99DFE6F176EA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4370AD5A-A3ED-054B-B709-373CA264115B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3805229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6854827"/>
            <a:ext cx="24382413" cy="6861174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7118" y="2102400"/>
            <a:ext cx="21847342" cy="189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42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6854827"/>
            <a:ext cx="24382413" cy="6861174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268329" y="2102400"/>
            <a:ext cx="21847342" cy="1893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7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63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0307552"/>
            <a:ext cx="24382413" cy="1152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11650826"/>
            <a:ext cx="24382413" cy="792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1"/>
                </a:solidFill>
              </a:defRPr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1052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269917" y="4552950"/>
            <a:ext cx="21845754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2670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5916682" y="4552950"/>
            <a:ext cx="7199531" cy="7874000"/>
          </a:xfrm>
        </p:spPr>
        <p:txBody>
          <a:bodyPr/>
          <a:lstStyle>
            <a:lvl1pPr marL="0" indent="0">
              <a:buNone/>
              <a:defRPr sz="4000"/>
            </a:lvl1pPr>
            <a:lvl2pPr marL="626369" indent="0">
              <a:buNone/>
              <a:defRPr sz="3600"/>
            </a:lvl2pPr>
            <a:lvl3pPr marL="1259937" indent="0">
              <a:buNone/>
              <a:defRPr sz="3200"/>
            </a:lvl3pPr>
            <a:lvl4pPr marL="1886306" indent="0">
              <a:buNone/>
              <a:defRPr sz="3200"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1269917" y="4552950"/>
            <a:ext cx="14356994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708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13099195" y="4579199"/>
            <a:ext cx="10007349" cy="7863626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99195" y="2102401"/>
            <a:ext cx="10007349" cy="18960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1269917" y="2133599"/>
            <a:ext cx="10006949" cy="1030922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5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9917" y="3751234"/>
            <a:ext cx="21845754" cy="3103592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312835" y="7692044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312835" y="9279018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0312835" y="10811056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9088971" y="7842732"/>
            <a:ext cx="1082336" cy="108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9088971" y="9414764"/>
            <a:ext cx="1082336" cy="108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9088971" y="10961744"/>
            <a:ext cx="1082336" cy="108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3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1207" cy="1371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9917" y="5130800"/>
            <a:ext cx="10006949" cy="345440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351637" y="4572000"/>
            <a:ext cx="8764036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351637" y="6158974"/>
            <a:ext cx="8764036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4351637" y="7691012"/>
            <a:ext cx="8764036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13127772" y="4722688"/>
            <a:ext cx="1082336" cy="108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13127772" y="6294720"/>
            <a:ext cx="1082336" cy="108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13127772" y="7841700"/>
            <a:ext cx="1082336" cy="108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4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9917" y="3751235"/>
            <a:ext cx="21845754" cy="310359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448076" y="7692044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8448076" y="9279018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8448076" y="10811056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7224213" y="7842732"/>
            <a:ext cx="1082336" cy="108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7224213" y="9414764"/>
            <a:ext cx="1082336" cy="108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7224213" y="10961744"/>
            <a:ext cx="1082336" cy="108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46ED857-1BA7-0049-9EBC-D55098DAED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B419B8D9-D566-534E-8F7F-CEF5A2EB50E5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BCA0AA3-E527-E247-9C68-E2ED204EE7DF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3A367A72-F66D-E44F-9072-7F179F5BBDB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994211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08323" y="3765600"/>
            <a:ext cx="10007349" cy="4672800"/>
          </a:xfrm>
        </p:spPr>
        <p:txBody>
          <a:bodyPr tIns="90000" bIns="90000" anchor="b">
            <a:norm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108323" y="8431200"/>
            <a:ext cx="10007349" cy="2678400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" y="0"/>
            <a:ext cx="24382413" cy="3365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3634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53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1386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24395112" cy="21336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13105547" y="11664106"/>
            <a:ext cx="10007349" cy="77872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3105547" y="3770934"/>
            <a:ext cx="10007349" cy="4672800"/>
          </a:xfrm>
        </p:spPr>
        <p:txBody>
          <a:bodyPr tIns="90000" bIns="90000"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13105547" y="8436534"/>
            <a:ext cx="10007349" cy="3227572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12197556" cy="13716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3634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9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9281" y="6854825"/>
            <a:ext cx="21846390" cy="3452958"/>
          </a:xfrm>
        </p:spPr>
        <p:txBody>
          <a:bodyPr lIns="57600" tIns="90000" bIns="90000" anchor="b">
            <a:normAutofit/>
          </a:bodyPr>
          <a:lstStyle>
            <a:lvl1pPr algn="l"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9281" y="10324801"/>
            <a:ext cx="21846390" cy="1328638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66742" y="11658772"/>
            <a:ext cx="10276807" cy="77872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382413" cy="6854826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3634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24395112" cy="2133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13111498" y="6854826"/>
            <a:ext cx="10007349" cy="4809280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13105547" y="11664106"/>
            <a:ext cx="10007349" cy="77872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13108323" y="4048126"/>
            <a:ext cx="10007349" cy="2806700"/>
          </a:xfrm>
        </p:spPr>
        <p:txBody>
          <a:bodyPr tIns="90000" bIns="90000"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3634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42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3759201"/>
            <a:ext cx="21845754" cy="3095626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24395112" cy="21336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269917" y="7498974"/>
            <a:ext cx="21848930" cy="4154464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66742" y="11658772"/>
            <a:ext cx="10010124" cy="77872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3634" cy="3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9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69916" y="5273677"/>
            <a:ext cx="10006951" cy="3168650"/>
          </a:xfrm>
        </p:spPr>
        <p:txBody>
          <a:bodyPr anchor="ctr" anchorCtr="0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15582450" y="1833852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15582450" y="4123822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15582450" y="6422400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15582450" y="8704800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582450" y="10994400"/>
            <a:ext cx="7533222" cy="163512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/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836620" y="1996891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36620" y="4287349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12836620" y="6577807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36620" y="8868265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12836620" y="11158723"/>
            <a:ext cx="2745831" cy="1635126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3105547" y="4579201"/>
            <a:ext cx="10007349" cy="7863626"/>
          </a:xfrm>
        </p:spPr>
        <p:txBody>
          <a:bodyPr/>
          <a:lstStyle>
            <a:lvl1pPr marL="914354" indent="-914354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1367932" indent="-43197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105547" y="2102401"/>
            <a:ext cx="10007349" cy="18960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5690" cy="13716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3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6" y="5273675"/>
            <a:ext cx="10006951" cy="3168650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9916" y="8442325"/>
            <a:ext cx="10006951" cy="4000502"/>
          </a:xfrm>
        </p:spPr>
        <p:txBody>
          <a:bodyPr tIns="90000" rIns="100800"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9916" y="2343150"/>
            <a:ext cx="10006951" cy="2927348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19199" b="1" i="0">
                <a:solidFill>
                  <a:schemeClr val="bg1"/>
                </a:solidFill>
              </a:defRPr>
            </a:lvl1pPr>
            <a:lvl2pPr marL="626369" indent="0" algn="r">
              <a:buNone/>
              <a:defRPr/>
            </a:lvl2pPr>
            <a:lvl3pPr marL="1259937" indent="0" algn="r">
              <a:buNone/>
              <a:defRPr/>
            </a:lvl3pPr>
            <a:lvl4pPr marL="1886306" indent="0" algn="r">
              <a:buNone/>
              <a:defRPr/>
            </a:lvl4pPr>
            <a:lvl5pPr marL="2519874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62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9917" y="4552950"/>
            <a:ext cx="10451420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105545" y="4552950"/>
            <a:ext cx="10007349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75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7C13DCF-2149-1549-9B81-D7674D19C0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A1357CE7-DBC6-9E44-839A-15BECD8C7BF3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FAA9797-E025-224C-A4E5-D3308110A6B4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5760DFBB-FFFC-134F-89FD-48410806F98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1323866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9919" y="4612074"/>
            <a:ext cx="10007349" cy="1296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3600" b="1" cap="all" baseline="0">
                <a:solidFill>
                  <a:schemeClr val="tx2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69919" y="5907476"/>
            <a:ext cx="10007349" cy="6535352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3105547" y="4612074"/>
            <a:ext cx="10007349" cy="1294456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3600" b="1" cap="all" baseline="0">
                <a:solidFill>
                  <a:schemeClr val="tx2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3105547" y="5907476"/>
            <a:ext cx="10010124" cy="6535352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98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8248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74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69917" y="6854827"/>
            <a:ext cx="10006949" cy="55879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13108323" y="2105026"/>
            <a:ext cx="10007349" cy="1033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69917" y="2105027"/>
            <a:ext cx="10006949" cy="1896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690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69917" y="2105028"/>
            <a:ext cx="21845754" cy="8049600"/>
          </a:xfrm>
        </p:spPr>
        <p:txBody>
          <a:bodyPr anchor="b" anchorCtr="0">
            <a:normAutofit/>
          </a:bodyPr>
          <a:lstStyle>
            <a:lvl1pPr algn="l">
              <a:defRPr sz="15999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269917" y="10154630"/>
            <a:ext cx="10921289" cy="2288196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15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69917" y="2105028"/>
            <a:ext cx="21845754" cy="8049600"/>
          </a:xfrm>
        </p:spPr>
        <p:txBody>
          <a:bodyPr anchor="b" anchorCtr="0">
            <a:normAutofit/>
          </a:bodyPr>
          <a:lstStyle>
            <a:lvl1pPr algn="l">
              <a:defRPr sz="15999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269917" y="10154629"/>
            <a:ext cx="10921289" cy="2288198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327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2191206" y="-3175"/>
            <a:ext cx="12191207" cy="13719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2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69918" y="5273676"/>
            <a:ext cx="10006947" cy="3168648"/>
          </a:xfrm>
        </p:spPr>
        <p:txBody>
          <a:bodyPr anchor="ctr" anchorCtr="0"/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108323" y="2133601"/>
            <a:ext cx="10007349" cy="10309226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9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69915" y="5273678"/>
            <a:ext cx="10007349" cy="3168648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3105545" y="2105026"/>
            <a:ext cx="10007349" cy="103378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69917" y="6854826"/>
            <a:ext cx="10006949" cy="558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269917" y="2105027"/>
            <a:ext cx="10006949" cy="1896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191206" y="-4761"/>
            <a:ext cx="12191207" cy="13720762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9251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1269918" y="4579201"/>
            <a:ext cx="10010124" cy="787082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29" y="2102401"/>
            <a:ext cx="10008537" cy="18960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191206" y="-4761"/>
            <a:ext cx="12191207" cy="13720762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771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1269917" y="4579201"/>
            <a:ext cx="10006949" cy="786362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2102401"/>
            <a:ext cx="10006949" cy="1896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191206" y="-4761"/>
            <a:ext cx="12191207" cy="13720762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05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2105026"/>
            <a:ext cx="21845754" cy="474980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498975"/>
            <a:ext cx="21845754" cy="4943850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7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861175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917" y="2105026"/>
            <a:ext cx="21845754" cy="474980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498975"/>
            <a:ext cx="21845754" cy="4943850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945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3238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28" y="7776001"/>
            <a:ext cx="10008539" cy="4666826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108323" y="7776001"/>
            <a:ext cx="10007349" cy="4666826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00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105545" y="7776001"/>
            <a:ext cx="10007349" cy="4666826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29" y="7776001"/>
            <a:ext cx="10008537" cy="4666826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339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3238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776001"/>
            <a:ext cx="21845754" cy="4666826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817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2413" cy="6854826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269917" y="7776001"/>
            <a:ext cx="21845754" cy="4666826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53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6854827"/>
            <a:ext cx="24382413" cy="6861174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7118" y="2102400"/>
            <a:ext cx="21847342" cy="189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8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6854827"/>
            <a:ext cx="24382413" cy="6861174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268329" y="2102400"/>
            <a:ext cx="21847342" cy="1893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75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10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560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0307552"/>
            <a:ext cx="24382413" cy="1152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11650826"/>
            <a:ext cx="24382413" cy="792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1"/>
                </a:solidFill>
              </a:defRPr>
            </a:lvl1pPr>
            <a:lvl2pPr marL="626369" indent="0">
              <a:buNone/>
              <a:defRPr/>
            </a:lvl2pPr>
            <a:lvl3pPr marL="1259937" indent="0">
              <a:buNone/>
              <a:defRPr/>
            </a:lvl3pPr>
            <a:lvl4pPr marL="1886306" indent="0">
              <a:buNone/>
              <a:defRPr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72858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269917" y="4552950"/>
            <a:ext cx="21845754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1129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5916682" y="4552950"/>
            <a:ext cx="7199531" cy="7874000"/>
          </a:xfrm>
        </p:spPr>
        <p:txBody>
          <a:bodyPr/>
          <a:lstStyle>
            <a:lvl1pPr marL="0" indent="0">
              <a:buNone/>
              <a:defRPr sz="4000"/>
            </a:lvl1pPr>
            <a:lvl2pPr marL="626369" indent="0">
              <a:buNone/>
              <a:defRPr sz="3600"/>
            </a:lvl2pPr>
            <a:lvl3pPr marL="1259937" indent="0">
              <a:buNone/>
              <a:defRPr sz="3200"/>
            </a:lvl3pPr>
            <a:lvl4pPr marL="1886306" indent="0">
              <a:buNone/>
              <a:defRPr sz="3200"/>
            </a:lvl4pPr>
            <a:lvl5pPr marL="2519874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1269917" y="4552950"/>
            <a:ext cx="14356994" cy="7889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3025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13099195" y="4579199"/>
            <a:ext cx="10007349" cy="7863626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99195" y="2102401"/>
            <a:ext cx="10007349" cy="18960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1269917" y="2133599"/>
            <a:ext cx="10006949" cy="1030922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2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24382413" cy="6854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9917" y="3751234"/>
            <a:ext cx="21845754" cy="3103592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312835" y="7692044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312835" y="9279018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0312835" y="10811056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9088971" y="7842732"/>
            <a:ext cx="1082336" cy="108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9088971" y="9414764"/>
            <a:ext cx="1082336" cy="108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9088971" y="10961744"/>
            <a:ext cx="1082336" cy="108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8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1207" cy="1371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9917" y="5130800"/>
            <a:ext cx="10006949" cy="345440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351637" y="4572000"/>
            <a:ext cx="8764036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351637" y="6158974"/>
            <a:ext cx="8764036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4351637" y="7691012"/>
            <a:ext cx="8764036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13127772" y="4722688"/>
            <a:ext cx="1082336" cy="108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13127772" y="6294720"/>
            <a:ext cx="1082336" cy="108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13127772" y="7841700"/>
            <a:ext cx="1082336" cy="108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73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9917" y="3751235"/>
            <a:ext cx="21845754" cy="3103590"/>
          </a:xfrm>
        </p:spPr>
        <p:txBody>
          <a:bodyPr anchor="ctr" anchorCtr="0">
            <a:normAutofit/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448076" y="7692044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8448076" y="9279018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8448076" y="10811056"/>
            <a:ext cx="9359391" cy="1383768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4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7224213" y="7842732"/>
            <a:ext cx="1082336" cy="108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7224213" y="9414764"/>
            <a:ext cx="1082336" cy="108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7224213" y="10961744"/>
            <a:ext cx="1082336" cy="108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57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1F1DC96-A85D-D147-BCCC-195911F66413}"/>
              </a:ext>
            </a:extLst>
          </p:cNvPr>
          <p:cNvSpPr/>
          <p:nvPr userDrawn="1"/>
        </p:nvSpPr>
        <p:spPr>
          <a:xfrm>
            <a:off x="12191206" y="3"/>
            <a:ext cx="12191207" cy="13742374"/>
          </a:xfrm>
          <a:prstGeom prst="rect">
            <a:avLst/>
          </a:prstGeom>
          <a:solidFill>
            <a:srgbClr val="B2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2FABBA1-26E7-D04C-BAE2-317C585AD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7514" y="3674849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noProof="0" dirty="0"/>
              <a:t>Workshop circular </a:t>
            </a:r>
            <a:br>
              <a:rPr lang="en-GB" noProof="0" dirty="0"/>
            </a:br>
            <a:r>
              <a:rPr lang="en-GB" noProof="0" dirty="0"/>
              <a:t>procurement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05B0E-5AE5-CF46-A1BE-0AD7751F5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797" y="-49434"/>
            <a:ext cx="4546304" cy="2362200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C4C8547B-2509-4C4F-8D26-1992EA5C7009}"/>
              </a:ext>
            </a:extLst>
          </p:cNvPr>
          <p:cNvGrpSpPr/>
          <p:nvPr userDrawn="1"/>
        </p:nvGrpSpPr>
        <p:grpSpPr>
          <a:xfrm>
            <a:off x="468129" y="11780323"/>
            <a:ext cx="4097023" cy="1962054"/>
            <a:chOff x="234079" y="5890161"/>
            <a:chExt cx="2048645" cy="981027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A77A505-BC0D-5445-BE8D-8BAF88C647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" r="630" b="-5128"/>
            <a:stretch/>
          </p:blipFill>
          <p:spPr>
            <a:xfrm>
              <a:off x="234079" y="6103918"/>
              <a:ext cx="2048645" cy="730332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99E5317B-CF2F-D844-AA29-2C9825EF6D71}"/>
                </a:ext>
              </a:extLst>
            </p:cNvPr>
            <p:cNvSpPr/>
            <p:nvPr userDrawn="1"/>
          </p:nvSpPr>
          <p:spPr>
            <a:xfrm>
              <a:off x="886691" y="5890161"/>
              <a:ext cx="1001485" cy="362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889FC0C-9A81-4E4F-898A-A6A18B3BF94D}"/>
                </a:ext>
              </a:extLst>
            </p:cNvPr>
            <p:cNvSpPr/>
            <p:nvPr userDrawn="1"/>
          </p:nvSpPr>
          <p:spPr>
            <a:xfrm>
              <a:off x="877484" y="6594764"/>
              <a:ext cx="1001485" cy="27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</p:grpSp>
    </p:spTree>
    <p:extLst>
      <p:ext uri="{BB962C8B-B14F-4D97-AF65-F5344CB8AC3E}">
        <p14:creationId xmlns:p14="http://schemas.microsoft.com/office/powerpoint/2010/main" val="3599760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5B7939-ACAC-264A-9EA2-5751FA777B55}"/>
              </a:ext>
            </a:extLst>
          </p:cNvPr>
          <p:cNvSpPr/>
          <p:nvPr userDrawn="1"/>
        </p:nvSpPr>
        <p:spPr>
          <a:xfrm>
            <a:off x="12191206" y="3"/>
            <a:ext cx="12191207" cy="13742374"/>
          </a:xfrm>
          <a:prstGeom prst="rect">
            <a:avLst/>
          </a:prstGeom>
          <a:solidFill>
            <a:srgbClr val="B2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05B0E-5AE5-CF46-A1BE-0AD7751F5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797" y="-49434"/>
            <a:ext cx="4546304" cy="236220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62E2E859-5290-4E49-832F-BBEAEE736BB8}"/>
              </a:ext>
            </a:extLst>
          </p:cNvPr>
          <p:cNvGrpSpPr/>
          <p:nvPr userDrawn="1"/>
        </p:nvGrpSpPr>
        <p:grpSpPr>
          <a:xfrm>
            <a:off x="468129" y="11780323"/>
            <a:ext cx="4097023" cy="1962054"/>
            <a:chOff x="234079" y="5890161"/>
            <a:chExt cx="2048645" cy="981027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4C3DC3C5-DB70-494F-B000-53E33E449A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" r="630" b="-5128"/>
            <a:stretch/>
          </p:blipFill>
          <p:spPr>
            <a:xfrm>
              <a:off x="234079" y="6103918"/>
              <a:ext cx="2048645" cy="730332"/>
            </a:xfrm>
            <a:prstGeom prst="rect">
              <a:avLst/>
            </a:prstGeom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6C8CE0-519A-AF48-A2E9-CFB3C518891C}"/>
                </a:ext>
              </a:extLst>
            </p:cNvPr>
            <p:cNvSpPr/>
            <p:nvPr userDrawn="1"/>
          </p:nvSpPr>
          <p:spPr>
            <a:xfrm>
              <a:off x="886691" y="5890161"/>
              <a:ext cx="1001485" cy="362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5C03696-12EC-6640-A1C0-6B164D9DB082}"/>
                </a:ext>
              </a:extLst>
            </p:cNvPr>
            <p:cNvSpPr/>
            <p:nvPr userDrawn="1"/>
          </p:nvSpPr>
          <p:spPr>
            <a:xfrm>
              <a:off x="877484" y="6594764"/>
              <a:ext cx="1001485" cy="27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</p:grpSp>
    </p:spTree>
    <p:extLst>
      <p:ext uri="{BB962C8B-B14F-4D97-AF65-F5344CB8AC3E}">
        <p14:creationId xmlns:p14="http://schemas.microsoft.com/office/powerpoint/2010/main" val="759676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1F1DC96-A85D-D147-BCCC-195911F66413}"/>
              </a:ext>
            </a:extLst>
          </p:cNvPr>
          <p:cNvSpPr/>
          <p:nvPr userDrawn="1"/>
        </p:nvSpPr>
        <p:spPr>
          <a:xfrm>
            <a:off x="0" y="-26376"/>
            <a:ext cx="12191207" cy="13742376"/>
          </a:xfrm>
          <a:prstGeom prst="rect">
            <a:avLst/>
          </a:prstGeom>
          <a:solidFill>
            <a:srgbClr val="B2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2FABBA1-26E7-D04C-BAE2-317C585A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60" y="5532437"/>
            <a:ext cx="9875177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CA09E00-30F8-5E41-B3BA-86321FB8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812" y="4416014"/>
            <a:ext cx="8353042" cy="11164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AA89A0C0-D03C-6448-8E0B-BDE3C9DCD7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1569" y="4416012"/>
            <a:ext cx="1155215" cy="1116424"/>
          </a:xfrm>
          <a:prstGeom prst="rect">
            <a:avLst/>
          </a:prstGeo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#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E085F2DA-6591-764F-A01E-D8D18574C8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41569" y="6353770"/>
            <a:ext cx="1155215" cy="1116424"/>
          </a:xfrm>
          <a:prstGeom prst="rect">
            <a:avLst/>
          </a:prstGeo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#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280DAF3-FBE2-654D-9AA6-03F91D7CB9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74924" y="8291528"/>
            <a:ext cx="1155215" cy="1116424"/>
          </a:xfrm>
          <a:prstGeom prst="rect">
            <a:avLst/>
          </a:prstGeo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#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5041B2EF-2EB4-DA40-BF1E-C07BAC546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74924" y="10229286"/>
            <a:ext cx="1155215" cy="1116424"/>
          </a:xfrm>
          <a:prstGeom prst="rect">
            <a:avLst/>
          </a:prstGeo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#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6346B17-0033-0E4C-BBAA-CE3C7EF1D6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38810" y="6353770"/>
            <a:ext cx="8353042" cy="11164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A7BA4368-D0AD-B847-ACC3-A5BF7A67BEE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638808" y="8291528"/>
            <a:ext cx="8353042" cy="11164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F73496E-A432-8F45-92DA-C2FDD01D186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638808" y="10229286"/>
            <a:ext cx="8353042" cy="11164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6E03F094-05C9-064E-9A4D-49B566C70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797" y="-49434"/>
            <a:ext cx="45463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9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162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7B06E56-7886-DA49-AB94-8A952CBA30B8}"/>
              </a:ext>
            </a:extLst>
          </p:cNvPr>
          <p:cNvSpPr/>
          <p:nvPr userDrawn="1"/>
        </p:nvSpPr>
        <p:spPr>
          <a:xfrm>
            <a:off x="0" y="-1"/>
            <a:ext cx="24382413" cy="6858002"/>
          </a:xfrm>
          <a:prstGeom prst="rect">
            <a:avLst/>
          </a:prstGeom>
          <a:solidFill>
            <a:srgbClr val="B2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2FABBA1-26E7-D04C-BAE2-317C585A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74" y="3271349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800">
                <a:solidFill>
                  <a:srgbClr val="01689B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DED53C71-CD3A-AA43-9D9A-D007D84D6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797" y="-49434"/>
            <a:ext cx="4546304" cy="23622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C02BFF7-2D32-BF4A-9958-3B0A36924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774"/>
          <a:stretch/>
        </p:blipFill>
        <p:spPr>
          <a:xfrm>
            <a:off x="199554" y="12810284"/>
            <a:ext cx="831800" cy="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0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A88CE1CC-A34F-A548-A357-14B8060C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96" y="59110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0">
                <a:solidFill>
                  <a:srgbClr val="01689B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95EF7C9E-E6BC-8F4B-B438-62926631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3" y="2178049"/>
            <a:ext cx="11008983" cy="109987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DF39697D-9E40-9347-A1FE-64806E77C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774"/>
          <a:stretch/>
        </p:blipFill>
        <p:spPr>
          <a:xfrm>
            <a:off x="199554" y="12810284"/>
            <a:ext cx="831800" cy="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0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A88CE1CC-A34F-A548-A357-14B8060C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96" y="59110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0">
                <a:solidFill>
                  <a:srgbClr val="01689B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1E2F603D-A488-ED41-BB96-6EED609DAD0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390561" y="3753399"/>
            <a:ext cx="13316047" cy="8702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06FAB1-BFA8-1B4F-B82B-222B43E3D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774"/>
          <a:stretch/>
        </p:blipFill>
        <p:spPr>
          <a:xfrm>
            <a:off x="199554" y="12810284"/>
            <a:ext cx="831800" cy="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8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A88CE1CC-A34F-A548-A357-14B8060C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96" y="59110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0">
                <a:solidFill>
                  <a:srgbClr val="01689B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48F68F-7C9F-EE4E-A6FD-268A977A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3" y="2178049"/>
            <a:ext cx="11008983" cy="11017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1E2F603D-A488-ED41-BB96-6EED609DAD0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3888717" y="3753399"/>
            <a:ext cx="9103137" cy="8702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F75DC3-568E-6045-8355-0B7EFB4A4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774"/>
          <a:stretch/>
        </p:blipFill>
        <p:spPr>
          <a:xfrm>
            <a:off x="199554" y="12810284"/>
            <a:ext cx="831800" cy="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1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1E2F603D-A488-ED41-BB96-6EED609DAD0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2"/>
            <a:ext cx="24382413" cy="137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1BEFB46-B405-3F41-BB57-F2F84C5E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3" y="2178050"/>
            <a:ext cx="11008983" cy="10278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3965B8D8-3187-7A40-B24A-F333CA9F7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774"/>
          <a:stretch/>
        </p:blipFill>
        <p:spPr>
          <a:xfrm>
            <a:off x="199554" y="12810284"/>
            <a:ext cx="831800" cy="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8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5AA7AC3-C132-1042-87E2-AC8C8A3CDA3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2685028" y="3482663"/>
            <a:ext cx="10306825" cy="8702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nl-NL" dirty="0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33A03A5B-4E7E-CD40-A925-E749C3791CC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390562" y="3482665"/>
            <a:ext cx="10306825" cy="8702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D7C270-95B7-7D44-AF20-FE050C4C4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774"/>
          <a:stretch/>
        </p:blipFill>
        <p:spPr>
          <a:xfrm>
            <a:off x="199554" y="12810284"/>
            <a:ext cx="831800" cy="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image" Target="../media/image14.png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Korolev Light" pitchFamily="2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69917" y="2105027"/>
            <a:ext cx="21845754" cy="18960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9917" y="4578970"/>
            <a:ext cx="21845754" cy="786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69917" y="13086976"/>
            <a:ext cx="10006949" cy="528544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69917" y="12442827"/>
            <a:ext cx="10006949" cy="64415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05546" y="12442827"/>
            <a:ext cx="10010126" cy="64415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2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2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33568" indent="-633568" algn="l" defTabSz="1828709" rtl="0" eaLnBrk="1" latinLnBrk="0" hangingPunct="1">
        <a:lnSpc>
          <a:spcPct val="90000"/>
        </a:lnSpc>
        <a:spcBef>
          <a:spcPts val="24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59937" indent="-633568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Font typeface="Verdana" panose="020B060403050404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893505" indent="-633568" algn="l" defTabSz="1828709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519874" indent="-633568" algn="l" defTabSz="1828709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153442" indent="-633568" algn="l" defTabSz="1828709" rtl="0" eaLnBrk="1" latinLnBrk="0" hangingPunct="1">
        <a:lnSpc>
          <a:spcPct val="90000"/>
        </a:lnSpc>
        <a:spcBef>
          <a:spcPts val="1200"/>
        </a:spcBef>
        <a:buFont typeface="Verdana" panose="020B060403050404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5pPr>
      <a:lvl6pPr marL="3779811" indent="-633568" algn="l" defTabSz="1828709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143993" indent="-143993" algn="l" defTabSz="1828709" rtl="0" eaLnBrk="1" latinLnBrk="0" hangingPunct="1">
        <a:lnSpc>
          <a:spcPct val="90000"/>
        </a:lnSpc>
        <a:spcBef>
          <a:spcPts val="1200"/>
        </a:spcBef>
        <a:buSzPct val="25000"/>
        <a:buFont typeface="Verdana" panose="020B0604030504040204" pitchFamily="34" charset="0"/>
        <a:buChar char=" "/>
        <a:defRPr sz="24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143993" indent="-143993" algn="l" defTabSz="1828709" rtl="0" eaLnBrk="1" latinLnBrk="0" hangingPunct="1">
        <a:lnSpc>
          <a:spcPct val="90000"/>
        </a:lnSpc>
        <a:spcBef>
          <a:spcPts val="1200"/>
        </a:spcBef>
        <a:buSzPct val="25000"/>
        <a:buFont typeface="Verdana" panose="020B0604030504040204" pitchFamily="34" charset="0"/>
        <a:buChar char=" "/>
        <a:defRPr sz="24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431978" indent="-287986" algn="l" defTabSz="1828709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Verdana" panose="020B0604030504040204" pitchFamily="34" charset="0"/>
        <a:buChar char="–"/>
        <a:defRPr sz="24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69917" y="2105027"/>
            <a:ext cx="21845754" cy="18960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9917" y="4578970"/>
            <a:ext cx="21845754" cy="786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69917" y="13086976"/>
            <a:ext cx="10006949" cy="528544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69917" y="12442827"/>
            <a:ext cx="10006949" cy="64415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05546" y="12442827"/>
            <a:ext cx="10010126" cy="64415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11276866" y="2150"/>
            <a:ext cx="1828681" cy="2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2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33568" indent="-633568" algn="l" defTabSz="1828709" rtl="0" eaLnBrk="1" latinLnBrk="0" hangingPunct="1">
        <a:lnSpc>
          <a:spcPct val="90000"/>
        </a:lnSpc>
        <a:spcBef>
          <a:spcPts val="24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59937" indent="-633568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Font typeface="Verdana" panose="020B060403050404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893505" indent="-633568" algn="l" defTabSz="1828709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519874" indent="-633568" algn="l" defTabSz="1828709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153442" indent="-633568" algn="l" defTabSz="1828709" rtl="0" eaLnBrk="1" latinLnBrk="0" hangingPunct="1">
        <a:lnSpc>
          <a:spcPct val="90000"/>
        </a:lnSpc>
        <a:spcBef>
          <a:spcPts val="1200"/>
        </a:spcBef>
        <a:buFont typeface="Verdana" panose="020B060403050404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5pPr>
      <a:lvl6pPr marL="3779811" indent="-633568" algn="l" defTabSz="1828709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143993" indent="-143993" algn="l" defTabSz="1828709" rtl="0" eaLnBrk="1" latinLnBrk="0" hangingPunct="1">
        <a:lnSpc>
          <a:spcPct val="90000"/>
        </a:lnSpc>
        <a:spcBef>
          <a:spcPts val="1200"/>
        </a:spcBef>
        <a:buSzPct val="25000"/>
        <a:buFont typeface="Verdana" panose="020B0604030504040204" pitchFamily="34" charset="0"/>
        <a:buChar char=" "/>
        <a:defRPr sz="24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143993" indent="-143993" algn="l" defTabSz="1828709" rtl="0" eaLnBrk="1" latinLnBrk="0" hangingPunct="1">
        <a:lnSpc>
          <a:spcPct val="90000"/>
        </a:lnSpc>
        <a:spcBef>
          <a:spcPts val="1200"/>
        </a:spcBef>
        <a:buSzPct val="25000"/>
        <a:buFont typeface="Verdana" panose="020B0604030504040204" pitchFamily="34" charset="0"/>
        <a:buChar char=" "/>
        <a:defRPr sz="24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431978" indent="-287986" algn="l" defTabSz="1828709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Verdana" panose="020B0604030504040204" pitchFamily="34" charset="0"/>
        <a:buChar char="–"/>
        <a:defRPr sz="24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D6304F-4395-9244-A854-A8B32798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793" y="59110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Workshop circular procurement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8B80F737-9F0D-844C-B427-6EEF5B7DA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14147" y="13264586"/>
            <a:ext cx="5486043" cy="459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dirty="0"/>
              <a:t>20 November 2019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34590D7-C5D7-5B41-AFE3-022E68B10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5374" y="13264587"/>
            <a:ext cx="5486043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99A82B2-86DD-074F-AF3C-1B62B5DEBA6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5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RijksoverheidSansHeading" panose="020B0503040202060203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RijksoverheidSansText" panose="020B0503040202060203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ijksoverheidSansText" panose="020B0503040202060203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RijksoverheidSansText" panose="020B0503040202060203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ijksoverheidSansText" panose="020B0503040202060203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ijksoverheidSansText" panose="020B0503040202060203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vicriteria@rws.nl" TargetMode="External"/><Relationship Id="rId2" Type="http://schemas.openxmlformats.org/officeDocument/2006/relationships/hyperlink" Target="mailto:Jeroen.van.alphen@rws.nl" TargetMode="Externa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pcriteria.com/" TargetMode="External"/><Relationship Id="rId2" Type="http://schemas.openxmlformats.org/officeDocument/2006/relationships/hyperlink" Target="http://www.mvicriteria.nl/" TargetMode="Externa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.tl/t-Z29CZGSEeI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5F7169-AC3E-7E49-A064-512A748B7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1" y="4996048"/>
            <a:ext cx="21049342" cy="3182981"/>
          </a:xfrm>
        </p:spPr>
        <p:txBody>
          <a:bodyPr/>
          <a:lstStyle/>
          <a:p>
            <a:r>
              <a:rPr lang="nl-NL" dirty="0">
                <a:sym typeface="Helvetica Neue"/>
              </a:rPr>
              <a:t>Sessie 5</a:t>
            </a:r>
          </a:p>
          <a:p>
            <a:r>
              <a:rPr lang="nl-NL" dirty="0">
                <a:sym typeface="Helvetica Neue"/>
              </a:rPr>
              <a:t>Manifest MVOI: Inhoud, achtergrond en de relatie met de CO</a:t>
            </a:r>
            <a:r>
              <a:rPr lang="nl-NL" baseline="-25000" dirty="0">
                <a:sym typeface="Helvetica Neue"/>
              </a:rPr>
              <a:t>2</a:t>
            </a:r>
            <a:r>
              <a:rPr lang="nl-NL" dirty="0">
                <a:sym typeface="Helvetica Neue"/>
              </a:rPr>
              <a:t>-Prestatieladder</a:t>
            </a:r>
          </a:p>
          <a:p>
            <a:endParaRPr lang="nl-NL" dirty="0">
              <a:sym typeface="Helvetica Neue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C7E537-7B75-604B-A156-BDC3B0B38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11596582"/>
            <a:ext cx="20508686" cy="2119418"/>
          </a:xfrm>
        </p:spPr>
        <p:txBody>
          <a:bodyPr/>
          <a:lstStyle/>
          <a:p>
            <a:r>
              <a:rPr lang="nl-NL" dirty="0">
                <a:sym typeface="Helvetica Neue"/>
              </a:rPr>
              <a:t>11 oktober 2022</a:t>
            </a:r>
          </a:p>
        </p:txBody>
      </p:sp>
    </p:spTree>
    <p:extLst>
      <p:ext uri="{BB962C8B-B14F-4D97-AF65-F5344CB8AC3E}">
        <p14:creationId xmlns:p14="http://schemas.microsoft.com/office/powerpoint/2010/main" val="318868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2665-FB67-4437-85D6-EC9204A0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709">
              <a:defRPr/>
            </a:pP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2DD3-8D2F-4531-BE80-61B32701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>
              <a:defRPr/>
            </a:pPr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>
                <a:defRPr/>
              </a:pPr>
              <a:t>10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0563B-8104-4B80-B981-F17B9F8B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14" y="2221523"/>
            <a:ext cx="16888622" cy="11263213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86976F82-BC74-4761-B850-ADA47E787E1F}"/>
              </a:ext>
            </a:extLst>
          </p:cNvPr>
          <p:cNvSpPr txBox="1">
            <a:spLocks/>
          </p:cNvSpPr>
          <p:nvPr/>
        </p:nvSpPr>
        <p:spPr>
          <a:xfrm>
            <a:off x="904077" y="673542"/>
            <a:ext cx="21845754" cy="1547981"/>
          </a:xfrm>
          <a:prstGeom prst="rect">
            <a:avLst/>
          </a:prstGeom>
        </p:spPr>
        <p:txBody>
          <a:bodyPr vert="horz" lIns="182868" tIns="91434" rIns="182868" bIns="91434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>
              <a:defRPr/>
            </a:pPr>
            <a:r>
              <a:rPr lang="en-US" sz="6400" dirty="0" err="1">
                <a:solidFill>
                  <a:srgbClr val="017BC6"/>
                </a:solidFill>
                <a:latin typeface="Verdana"/>
              </a:rPr>
              <a:t>na</a:t>
            </a:r>
            <a:r>
              <a:rPr lang="en-US" sz="6400" dirty="0">
                <a:solidFill>
                  <a:srgbClr val="017BC6"/>
                </a:solidFill>
                <a:latin typeface="Verdana"/>
              </a:rPr>
              <a:t> </a:t>
            </a:r>
            <a:r>
              <a:rPr lang="en-US" sz="6400" dirty="0" err="1">
                <a:solidFill>
                  <a:srgbClr val="017BC6"/>
                </a:solidFill>
                <a:latin typeface="Verdana"/>
              </a:rPr>
              <a:t>en</a:t>
            </a:r>
            <a:r>
              <a:rPr lang="en-US" sz="6400" dirty="0">
                <a:solidFill>
                  <a:srgbClr val="017BC6"/>
                </a:solidFill>
                <a:latin typeface="Verdana"/>
              </a:rPr>
              <a:t> voor het </a:t>
            </a:r>
            <a:r>
              <a:rPr lang="en-US" sz="6400" dirty="0" err="1">
                <a:solidFill>
                  <a:srgbClr val="017BC6"/>
                </a:solidFill>
                <a:latin typeface="Verdana"/>
              </a:rPr>
              <a:t>inkopen</a:t>
            </a:r>
            <a:r>
              <a:rPr lang="en-US" sz="6400" dirty="0">
                <a:solidFill>
                  <a:srgbClr val="017BC6"/>
                </a:solidFill>
                <a:latin typeface="Verdana"/>
              </a:rPr>
              <a:t> – </a:t>
            </a:r>
            <a:r>
              <a:rPr lang="en-US" sz="5600" b="1" dirty="0" err="1">
                <a:solidFill>
                  <a:srgbClr val="017BC6"/>
                </a:solidFill>
                <a:latin typeface="Verdana"/>
              </a:rPr>
              <a:t>potentie</a:t>
            </a:r>
            <a:r>
              <a:rPr lang="en-US" sz="5600" b="1" dirty="0">
                <a:solidFill>
                  <a:srgbClr val="017BC6"/>
                </a:solidFill>
                <a:latin typeface="Verdana"/>
              </a:rPr>
              <a:t> van </a:t>
            </a:r>
            <a:r>
              <a:rPr lang="en-US" sz="5600" b="1" dirty="0" err="1">
                <a:solidFill>
                  <a:srgbClr val="017BC6"/>
                </a:solidFill>
                <a:latin typeface="Verdana"/>
              </a:rPr>
              <a:t>maatregelen</a:t>
            </a:r>
            <a:endParaRPr lang="nl-NL" sz="6400" b="1" dirty="0">
              <a:solidFill>
                <a:srgbClr val="017BC6"/>
              </a:solidFill>
              <a:latin typeface="Verdana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469EA3-02CD-4955-B504-4A648981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503" y="12311743"/>
            <a:ext cx="10006948" cy="644482"/>
          </a:xfrm>
        </p:spPr>
        <p:txBody>
          <a:bodyPr/>
          <a:lstStyle/>
          <a:p>
            <a:pPr defTabSz="1828709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PBL, 2021, ICER</a:t>
            </a:r>
          </a:p>
          <a:p>
            <a:pPr defTabSz="1828709"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RIVM, 2020, rapport </a:t>
            </a:r>
            <a:r>
              <a:rPr lang="nl-NL" dirty="0" err="1">
                <a:solidFill>
                  <a:srgbClr val="000000"/>
                </a:solidFill>
                <a:latin typeface="Verdana"/>
              </a:rPr>
              <a:t>nr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2020-0002</a:t>
            </a:r>
          </a:p>
        </p:txBody>
      </p:sp>
    </p:spTree>
    <p:extLst>
      <p:ext uri="{BB962C8B-B14F-4D97-AF65-F5344CB8AC3E}">
        <p14:creationId xmlns:p14="http://schemas.microsoft.com/office/powerpoint/2010/main" val="62260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C577EAD-C4BA-4689-8022-D2978F47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1DFBAB-979B-4FDB-96E6-CA2B256E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B5D69C-5F21-4B4F-8C16-99796767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11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D1E3C2-E06A-4BE6-8CE6-377AB2402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9" y="447"/>
            <a:ext cx="22220695" cy="13715107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DF2CA599-AC64-475C-AF84-32F74A41AB80}"/>
              </a:ext>
            </a:extLst>
          </p:cNvPr>
          <p:cNvGrpSpPr/>
          <p:nvPr/>
        </p:nvGrpSpPr>
        <p:grpSpPr>
          <a:xfrm>
            <a:off x="0" y="377708"/>
            <a:ext cx="15413168" cy="1031929"/>
            <a:chOff x="0" y="188643"/>
            <a:chExt cx="7707086" cy="515998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44BBF682-6F50-478E-B979-8EA98AF102C6}"/>
                </a:ext>
              </a:extLst>
            </p:cNvPr>
            <p:cNvSpPr/>
            <p:nvPr/>
          </p:nvSpPr>
          <p:spPr>
            <a:xfrm>
              <a:off x="5184949" y="188643"/>
              <a:ext cx="2522137" cy="515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/>
              <a:endParaRPr lang="nl-NL" sz="36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" name="Titel 8">
              <a:extLst>
                <a:ext uri="{FF2B5EF4-FFF2-40B4-BE49-F238E27FC236}">
                  <a16:creationId xmlns:a16="http://schemas.microsoft.com/office/drawing/2014/main" id="{344BD8A3-8905-4AAF-B7E9-81F75DA1701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88643"/>
              <a:ext cx="5638800" cy="515998"/>
            </a:xfrm>
            <a:prstGeom prst="rect">
              <a:avLst/>
            </a:prstGeom>
            <a:solidFill>
              <a:srgbClr val="154273"/>
            </a:solidFill>
          </p:spPr>
          <p:txBody>
            <a:bodyPr vert="horz" lIns="182868" tIns="91434" rIns="182868" bIns="91434" rtlCol="0" anchor="b" anchorCtr="0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000" b="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828709"/>
              <a:r>
                <a:rPr lang="nl-NL" sz="5600" dirty="0">
                  <a:solidFill>
                    <a:srgbClr val="FFFFFF"/>
                  </a:solidFill>
                  <a:latin typeface="Verdana"/>
                </a:rPr>
                <a:t>    Instrumenten en hulpmiddelen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48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FA9A-5882-DD4A-8E50-766F2AF3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206" y="3582464"/>
            <a:ext cx="11930666" cy="4751213"/>
          </a:xfrm>
        </p:spPr>
        <p:txBody>
          <a:bodyPr>
            <a:normAutofit/>
          </a:bodyPr>
          <a:lstStyle/>
          <a:p>
            <a:pPr algn="ctr"/>
            <a:r>
              <a:rPr lang="nl-NL" sz="8800" dirty="0">
                <a:solidFill>
                  <a:srgbClr val="01689B"/>
                </a:solidFill>
              </a:rPr>
              <a:t>Manifest concretiseren</a:t>
            </a:r>
            <a:br>
              <a:rPr lang="nl-NL" sz="11999" dirty="0">
                <a:solidFill>
                  <a:srgbClr val="01689B"/>
                </a:solidFill>
              </a:rPr>
            </a:br>
            <a:r>
              <a:rPr lang="nl-NL" sz="8800" dirty="0">
                <a:solidFill>
                  <a:srgbClr val="01689B"/>
                </a:solidFill>
              </a:rPr>
              <a:t>MVI-criteriatool en</a:t>
            </a:r>
            <a:br>
              <a:rPr lang="nl-NL" sz="8800" dirty="0">
                <a:solidFill>
                  <a:srgbClr val="01689B"/>
                </a:solidFill>
              </a:rPr>
            </a:br>
            <a:r>
              <a:rPr lang="nl-NL" sz="8800" dirty="0">
                <a:solidFill>
                  <a:srgbClr val="01689B"/>
                </a:solidFill>
              </a:rPr>
              <a:t> CO</a:t>
            </a:r>
            <a:r>
              <a:rPr lang="nl-NL" sz="8800" baseline="-25000" dirty="0">
                <a:solidFill>
                  <a:srgbClr val="01689B"/>
                </a:solidFill>
              </a:rPr>
              <a:t>2</a:t>
            </a:r>
            <a:r>
              <a:rPr lang="nl-NL" sz="8800" dirty="0">
                <a:solidFill>
                  <a:srgbClr val="01689B"/>
                </a:solidFill>
              </a:rPr>
              <a:t>-PL</a:t>
            </a:r>
            <a:endParaRPr lang="nl-NL" sz="11999" dirty="0">
              <a:solidFill>
                <a:srgbClr val="01689B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12E506D-4489-E14B-A183-AE3EC805917E}"/>
              </a:ext>
            </a:extLst>
          </p:cNvPr>
          <p:cNvSpPr txBox="1">
            <a:spLocks/>
          </p:cNvSpPr>
          <p:nvPr/>
        </p:nvSpPr>
        <p:spPr>
          <a:xfrm>
            <a:off x="12556028" y="12696101"/>
            <a:ext cx="11008983" cy="66997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09">
              <a:spcBef>
                <a:spcPts val="2000"/>
              </a:spcBef>
              <a:defRPr/>
            </a:pPr>
            <a:r>
              <a:rPr lang="nl-NL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12-10-2022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383F5BB-5A47-134F-B1A6-1B677DB42F77}"/>
              </a:ext>
            </a:extLst>
          </p:cNvPr>
          <p:cNvSpPr txBox="1">
            <a:spLocks/>
          </p:cNvSpPr>
          <p:nvPr/>
        </p:nvSpPr>
        <p:spPr>
          <a:xfrm>
            <a:off x="14847673" y="7944888"/>
            <a:ext cx="11008983" cy="417763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09">
              <a:spcBef>
                <a:spcPts val="2000"/>
              </a:spcBef>
              <a:defRPr/>
            </a:pPr>
            <a:r>
              <a:rPr lang="nl-NL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Jeroen van Alphen</a:t>
            </a:r>
          </a:p>
          <a:p>
            <a:pPr defTabSz="1828709">
              <a:spcBef>
                <a:spcPts val="2000"/>
              </a:spcBef>
              <a:defRPr/>
            </a:pPr>
            <a:r>
              <a:rPr lang="nl-NL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Projectleider MVI-criteria en MVI-criteriatool</a:t>
            </a:r>
          </a:p>
          <a:p>
            <a:pPr defTabSz="1828709">
              <a:spcBef>
                <a:spcPts val="2000"/>
              </a:spcBef>
              <a:defRPr/>
            </a:pPr>
            <a:r>
              <a:rPr lang="nl-NL" sz="3600" dirty="0">
                <a:solidFill>
                  <a:prstClr val="black">
                    <a:lumMod val="85000"/>
                    <a:lumOff val="15000"/>
                  </a:prstClr>
                </a:solidFill>
                <a:hlinkClick r:id="rId2"/>
              </a:rPr>
              <a:t>Jeroen.van.alphen@rws.nl</a:t>
            </a:r>
            <a:r>
              <a:rPr lang="nl-NL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defTabSz="1828709">
              <a:spcBef>
                <a:spcPts val="2000"/>
              </a:spcBef>
              <a:defRPr/>
            </a:pPr>
            <a:r>
              <a:rPr lang="nl-NL" sz="3600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mvicriteria@rws.nl</a:t>
            </a:r>
            <a:r>
              <a:rPr lang="nl-NL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defTabSz="1828709">
              <a:spcBef>
                <a:spcPts val="2000"/>
              </a:spcBef>
              <a:defRPr/>
            </a:pPr>
            <a:r>
              <a:rPr lang="nl-NL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06 1537 9668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t="4498" r="27143" b="42894"/>
          <a:stretch/>
        </p:blipFill>
        <p:spPr>
          <a:xfrm>
            <a:off x="12556029" y="8721189"/>
            <a:ext cx="2291645" cy="28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8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Quick scan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3B7E0-D546-CD4B-822D-5266B239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3" y="1916984"/>
            <a:ext cx="22407761" cy="10734609"/>
          </a:xfrm>
        </p:spPr>
        <p:txBody>
          <a:bodyPr/>
          <a:lstStyle/>
          <a:p>
            <a:pPr marL="914354" indent="-9143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7200" dirty="0"/>
              <a:t>Wie kent de MVI-criteriatool?</a:t>
            </a:r>
          </a:p>
          <a:p>
            <a:pPr marL="914354" indent="-9143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7200" dirty="0"/>
              <a:t>Wie gebruikt de MVI-criteria in aanbestedingen?</a:t>
            </a:r>
          </a:p>
          <a:p>
            <a:pPr marL="914354" indent="-9143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7200" dirty="0"/>
              <a:t>Wie gebruikt nog </a:t>
            </a:r>
            <a:r>
              <a:rPr lang="nl-NL" sz="7200" dirty="0" err="1"/>
              <a:t>PIANOo</a:t>
            </a:r>
            <a:r>
              <a:rPr lang="nl-NL" sz="7200" dirty="0"/>
              <a:t> milieucriteriadocumenten?</a:t>
            </a:r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73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MV(O)I begint niet met een “I"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3B7E0-D546-CD4B-822D-5266B239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3" y="1916984"/>
            <a:ext cx="19920175" cy="11000600"/>
          </a:xfrm>
        </p:spPr>
        <p:txBody>
          <a:bodyPr/>
          <a:lstStyle/>
          <a:p>
            <a:pPr marL="914354" indent="-914354">
              <a:buFont typeface="Arial" panose="020B0604020202020204" pitchFamily="34" charset="0"/>
              <a:buChar char="•"/>
            </a:pPr>
            <a:r>
              <a:rPr lang="nl-NL" sz="6000" dirty="0"/>
              <a:t>MVI-criteria één van de hulpmiddelen. </a:t>
            </a:r>
          </a:p>
          <a:p>
            <a:pPr marL="914354" indent="-914354">
              <a:buFont typeface="Arial" panose="020B0604020202020204" pitchFamily="34" charset="0"/>
              <a:buChar char="•"/>
            </a:pPr>
            <a:r>
              <a:rPr lang="nl-NL" sz="6000" dirty="0"/>
              <a:t>MVI-criteria niet kern van succesvol DI. </a:t>
            </a:r>
          </a:p>
          <a:p>
            <a:pPr marL="914354" indent="-914354">
              <a:buFont typeface="Arial" panose="020B0604020202020204" pitchFamily="34" charset="0"/>
              <a:buChar char="•"/>
            </a:pPr>
            <a:r>
              <a:rPr lang="nl-NL" sz="6000" dirty="0"/>
              <a:t>Ondersteunende maatregelen: </a:t>
            </a:r>
          </a:p>
          <a:p>
            <a:pPr marL="2285886" lvl="1" indent="-914354"/>
            <a:r>
              <a:rPr lang="nl-NL" sz="5600" dirty="0"/>
              <a:t>Inbedden binnen organisatie. </a:t>
            </a:r>
          </a:p>
          <a:p>
            <a:pPr marL="2285886" lvl="1" indent="-914354"/>
            <a:r>
              <a:rPr lang="nl-NL" sz="5600" dirty="0"/>
              <a:t>Vroegtijdig bepalen ambities en doelstellingen. </a:t>
            </a:r>
          </a:p>
          <a:p>
            <a:pPr marL="2285886" lvl="1" indent="-914354"/>
            <a:r>
              <a:rPr lang="nl-NL" sz="5600" dirty="0"/>
              <a:t>Marktconsultatie en samenwerking.</a:t>
            </a:r>
          </a:p>
          <a:p>
            <a:pPr marL="2285886" lvl="1" indent="-914354"/>
            <a:r>
              <a:rPr lang="nl-NL" sz="5600" dirty="0"/>
              <a:t>Kennisopbouw (categoriemanagement, specialisten, </a:t>
            </a:r>
            <a:r>
              <a:rPr lang="nl-NL" sz="5600" dirty="0" err="1"/>
              <a:t>PIANOo</a:t>
            </a:r>
            <a:r>
              <a:rPr lang="nl-NL" sz="5600" dirty="0"/>
              <a:t>)</a:t>
            </a:r>
            <a:endParaRPr lang="nl-NL" sz="6000" dirty="0"/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288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90" y="785256"/>
            <a:ext cx="18313132" cy="11843535"/>
          </a:xfrm>
          <a:prstGeom prst="rect">
            <a:avLst/>
          </a:prstGeom>
        </p:spPr>
      </p:pic>
      <p:sp>
        <p:nvSpPr>
          <p:cNvPr id="34" name="PIJL-LINKS 37"/>
          <p:cNvSpPr/>
          <p:nvPr/>
        </p:nvSpPr>
        <p:spPr>
          <a:xfrm rot="20319927">
            <a:off x="5763406" y="3837312"/>
            <a:ext cx="6915606" cy="1109010"/>
          </a:xfrm>
          <a:prstGeom prst="leftArrow">
            <a:avLst>
              <a:gd name="adj1" fmla="val 50000"/>
              <a:gd name="adj2" fmla="val 515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88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0" y="610007"/>
            <a:ext cx="22687073" cy="12495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MVI-criteriatool</a:t>
            </a:r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527859" y="6167272"/>
            <a:ext cx="11838139" cy="1646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" y="8286212"/>
            <a:ext cx="21469012" cy="438906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8816412" y="1672420"/>
            <a:ext cx="7758087" cy="9017393"/>
          </a:xfrm>
          <a:prstGeom prst="rect">
            <a:avLst/>
          </a:prstGeom>
          <a:noFill/>
        </p:spPr>
        <p:txBody>
          <a:bodyPr wrap="square" lIns="182868" tIns="91434" rIns="182868" bIns="91434">
            <a:spAutoFit/>
          </a:bodyPr>
          <a:lstStyle/>
          <a:p>
            <a:pPr algn="ctr" defTabSz="1828709">
              <a:defRPr/>
            </a:pPr>
            <a:r>
              <a:rPr lang="nl-NL" sz="57397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022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7"/>
            <a:ext cx="20827370" cy="13715107"/>
          </a:xfrm>
          <a:prstGeom prst="rect">
            <a:avLst/>
          </a:prstGeom>
        </p:spPr>
      </p:pic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sp>
        <p:nvSpPr>
          <p:cNvPr id="8" name="Ovaal 7"/>
          <p:cNvSpPr/>
          <p:nvPr/>
        </p:nvSpPr>
        <p:spPr>
          <a:xfrm>
            <a:off x="1182223" y="2820116"/>
            <a:ext cx="3694259" cy="7939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al 5"/>
          <p:cNvSpPr/>
          <p:nvPr/>
        </p:nvSpPr>
        <p:spPr>
          <a:xfrm>
            <a:off x="406418" y="7713223"/>
            <a:ext cx="4265028" cy="7939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230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4"/>
          <p:cNvSpPr>
            <a:spLocks noGrp="1"/>
          </p:cNvSpPr>
          <p:nvPr>
            <p:ph idx="1"/>
          </p:nvPr>
        </p:nvSpPr>
        <p:spPr>
          <a:xfrm>
            <a:off x="1182223" y="2178354"/>
            <a:ext cx="11008983" cy="1101653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20877441" cy="1371510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2952559" y="11227293"/>
            <a:ext cx="3714508" cy="7939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al 5"/>
          <p:cNvSpPr/>
          <p:nvPr/>
        </p:nvSpPr>
        <p:spPr>
          <a:xfrm>
            <a:off x="607131" y="2046043"/>
            <a:ext cx="4555081" cy="924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al 6"/>
          <p:cNvSpPr/>
          <p:nvPr/>
        </p:nvSpPr>
        <p:spPr>
          <a:xfrm>
            <a:off x="933389" y="3751677"/>
            <a:ext cx="4114532" cy="7939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al 7"/>
          <p:cNvSpPr/>
          <p:nvPr/>
        </p:nvSpPr>
        <p:spPr>
          <a:xfrm>
            <a:off x="895292" y="2973726"/>
            <a:ext cx="4114532" cy="7939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630831" y="7381669"/>
            <a:ext cx="58517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709"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92 organisaties</a:t>
            </a:r>
          </a:p>
          <a:p>
            <a:pPr marL="571471" indent="-571471" algn="r" defTabSz="1828709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57% buiten G40</a:t>
            </a:r>
          </a:p>
          <a:p>
            <a:pPr marL="571471" indent="-571471" algn="r" defTabSz="1828709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15% binnen G40</a:t>
            </a:r>
          </a:p>
          <a:p>
            <a:pPr marL="571471" indent="-571471" algn="r" defTabSz="1828709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12% waterschappen</a:t>
            </a:r>
          </a:p>
          <a:p>
            <a:pPr algn="r" defTabSz="1828709">
              <a:defRPr/>
            </a:pPr>
            <a:endParaRPr lang="nl-NL" sz="36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1828709"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Classificatie volgens referent:</a:t>
            </a:r>
          </a:p>
          <a:p>
            <a:pPr marL="571471" indent="-571471" algn="r" defTabSz="1828709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65% peloton</a:t>
            </a:r>
          </a:p>
          <a:p>
            <a:pPr marL="571471" indent="-571471" algn="r" defTabSz="1828709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14% koploper</a:t>
            </a:r>
          </a:p>
          <a:p>
            <a:pPr marL="571471" indent="-571471" algn="r" defTabSz="1828709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21% achterblijver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5770" y="2970679"/>
            <a:ext cx="5752725" cy="42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E3B7E0-D546-CD4B-822D-5266B2391F49}"/>
              </a:ext>
            </a:extLst>
          </p:cNvPr>
          <p:cNvSpPr txBox="1">
            <a:spLocks/>
          </p:cNvSpPr>
          <p:nvPr/>
        </p:nvSpPr>
        <p:spPr>
          <a:xfrm>
            <a:off x="16213359" y="11088902"/>
            <a:ext cx="8397199" cy="26432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ijksoverheidSansText" panose="020B050304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31" lvl="1" indent="0" defTabSz="1828709">
              <a:spcBef>
                <a:spcPts val="1000"/>
              </a:spcBef>
              <a:buNone/>
              <a:defRPr/>
            </a:pPr>
            <a:r>
              <a:rPr lang="nl-NL" sz="5600" dirty="0">
                <a:solidFill>
                  <a:prstClr val="black">
                    <a:lumMod val="85000"/>
                    <a:lumOff val="15000"/>
                  </a:prstClr>
                </a:solidFill>
                <a:hlinkClick r:id="rId2"/>
              </a:rPr>
              <a:t>www.mvicriteria.nl</a:t>
            </a:r>
            <a:endParaRPr lang="nl-NL" sz="5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371531" lvl="1" indent="0" defTabSz="1828709">
              <a:spcBef>
                <a:spcPts val="1000"/>
              </a:spcBef>
              <a:buNone/>
              <a:defRPr/>
            </a:pPr>
            <a:r>
              <a:rPr lang="nl-NL" sz="5600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www.sppcriteria.com</a:t>
            </a:r>
            <a:r>
              <a:rPr lang="nl-NL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80" t="11461" r="-80" b="469"/>
          <a:stretch/>
        </p:blipFill>
        <p:spPr>
          <a:xfrm>
            <a:off x="1" y="-105884"/>
            <a:ext cx="17671707" cy="1382143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671709" y="3074736"/>
            <a:ext cx="6400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09"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900: </a:t>
            </a:r>
          </a:p>
          <a:p>
            <a:pPr marL="914354" indent="-914354" defTabSz="1828709">
              <a:buFont typeface="Arial" panose="020B0604020202020204" pitchFamily="34" charset="0"/>
              <a:buChar char="•"/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Minimumeisen</a:t>
            </a:r>
          </a:p>
          <a:p>
            <a:pPr marL="914354" indent="-914354" defTabSz="1828709">
              <a:buFont typeface="Arial" panose="020B0604020202020204" pitchFamily="34" charset="0"/>
              <a:buChar char="•"/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Gunningscriteria </a:t>
            </a:r>
          </a:p>
          <a:p>
            <a:pPr marL="914354" indent="-914354" defTabSz="1828709">
              <a:buFont typeface="Arial" panose="020B0604020202020204" pitchFamily="34" charset="0"/>
              <a:buChar char="•"/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Contractbepalingen</a:t>
            </a:r>
          </a:p>
          <a:p>
            <a:pPr defTabSz="1828709"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Op 3 ambitieniveaus </a:t>
            </a:r>
          </a:p>
        </p:txBody>
      </p:sp>
    </p:spTree>
    <p:extLst>
      <p:ext uri="{BB962C8B-B14F-4D97-AF65-F5344CB8AC3E}">
        <p14:creationId xmlns:p14="http://schemas.microsoft.com/office/powerpoint/2010/main" val="26572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49DC15C6-5957-1800-226C-26B81305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759115"/>
            <a:ext cx="2438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B9B86D9-95AD-B871-BB42-CE047A5F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2656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7592B702-62D4-9B26-3A10-89337BFD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4180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F2D51BD8-DAA5-9F26-BA2B-57CA8D99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8760115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2EFF8A1-AC22-A40A-0DA4-2F28A1350867}"/>
              </a:ext>
            </a:extLst>
          </p:cNvPr>
          <p:cNvSpPr txBox="1"/>
          <p:nvPr/>
        </p:nvSpPr>
        <p:spPr>
          <a:xfrm>
            <a:off x="3639313" y="5374713"/>
            <a:ext cx="62629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Brenda </a:t>
            </a:r>
            <a:r>
              <a:rPr lang="nl-NL" sz="5000" dirty="0" err="1"/>
              <a:t>Vervoorn</a:t>
            </a:r>
            <a:endParaRPr lang="nl-NL" sz="5000" dirty="0"/>
          </a:p>
          <a:p>
            <a:r>
              <a:rPr lang="nl-NL" sz="3200" dirty="0"/>
              <a:t>Ministerie van Infrastructuur </a:t>
            </a:r>
          </a:p>
          <a:p>
            <a:r>
              <a:rPr lang="nl-NL" sz="3200" dirty="0"/>
              <a:t>en Waterstaat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2EBC6FD-F7A3-5566-38AC-08DAD3595166}"/>
              </a:ext>
            </a:extLst>
          </p:cNvPr>
          <p:cNvSpPr txBox="1"/>
          <p:nvPr/>
        </p:nvSpPr>
        <p:spPr>
          <a:xfrm>
            <a:off x="806286" y="1075273"/>
            <a:ext cx="230595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>
                <a:sym typeface="Helvetica Neue"/>
              </a:rPr>
              <a:t>Sessie 5 Manifest MVOI: Inhoud, achtergrond en de relatie met de CO</a:t>
            </a:r>
            <a:r>
              <a:rPr lang="nl-NL" sz="6500" b="1" baseline="-25000" dirty="0">
                <a:sym typeface="Helvetica Neue"/>
              </a:rPr>
              <a:t>2</a:t>
            </a:r>
            <a:r>
              <a:rPr lang="nl-NL" sz="6500" b="1" dirty="0">
                <a:sym typeface="Helvetica Neue"/>
              </a:rPr>
              <a:t>-Prestatieladder?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A862717-2D89-AEB1-C087-D7B2D087B418}"/>
              </a:ext>
            </a:extLst>
          </p:cNvPr>
          <p:cNvSpPr txBox="1"/>
          <p:nvPr/>
        </p:nvSpPr>
        <p:spPr>
          <a:xfrm>
            <a:off x="3639313" y="9744255"/>
            <a:ext cx="7048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Jeroen van Alphen</a:t>
            </a:r>
          </a:p>
          <a:p>
            <a:r>
              <a:rPr lang="nl-NL" sz="3200" dirty="0"/>
              <a:t>Rijkswaterstaat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43562F-F821-B3ED-420F-37AD2952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8" y="4655865"/>
            <a:ext cx="2968044" cy="29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elfoto van Jeroen van Alphen">
            <a:extLst>
              <a:ext uri="{FF2B5EF4-FFF2-40B4-BE49-F238E27FC236}">
                <a16:creationId xmlns:a16="http://schemas.microsoft.com/office/drawing/2014/main" id="{F849E633-0D79-8C11-113D-90359AD6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0" y="9150419"/>
            <a:ext cx="2954872" cy="29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ud Vastbinder">
            <a:extLst>
              <a:ext uri="{FF2B5EF4-FFF2-40B4-BE49-F238E27FC236}">
                <a16:creationId xmlns:a16="http://schemas.microsoft.com/office/drawing/2014/main" id="{886166EE-E4C1-62F3-3605-976DF1E0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61" y="4919819"/>
            <a:ext cx="2693614" cy="26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7E2B03-37CF-0524-8AA4-F7E245129D5D}"/>
              </a:ext>
            </a:extLst>
          </p:cNvPr>
          <p:cNvSpPr txBox="1"/>
          <p:nvPr/>
        </p:nvSpPr>
        <p:spPr>
          <a:xfrm>
            <a:off x="13113011" y="5456192"/>
            <a:ext cx="7048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Maud Vastbinder</a:t>
            </a:r>
          </a:p>
          <a:p>
            <a:r>
              <a:rPr lang="nl-NL" sz="3200" dirty="0"/>
              <a:t>Moderator-SKAO</a:t>
            </a:r>
          </a:p>
        </p:txBody>
      </p:sp>
    </p:spTree>
    <p:extLst>
      <p:ext uri="{BB962C8B-B14F-4D97-AF65-F5344CB8AC3E}">
        <p14:creationId xmlns:p14="http://schemas.microsoft.com/office/powerpoint/2010/main" val="14940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MVI-criteriatool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3B7E0-D546-CD4B-822D-5266B239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3" y="3493433"/>
            <a:ext cx="19920175" cy="8702109"/>
          </a:xfrm>
        </p:spPr>
        <p:txBody>
          <a:bodyPr/>
          <a:lstStyle/>
          <a:p>
            <a:pPr marL="1028649" indent="-1028649">
              <a:buFont typeface="+mj-lt"/>
              <a:buAutoNum type="arabicPeriod"/>
            </a:pPr>
            <a:r>
              <a:rPr lang="nl-NL" sz="6000" dirty="0"/>
              <a:t>Inkopende organisatie:</a:t>
            </a:r>
          </a:p>
          <a:p>
            <a:pPr marL="2400180" lvl="1" indent="-1028649">
              <a:buFont typeface="+mj-lt"/>
              <a:buAutoNum type="arabicPeriod"/>
            </a:pPr>
            <a:r>
              <a:rPr lang="nl-NL" sz="6000" dirty="0"/>
              <a:t>maakt zelf afweging;</a:t>
            </a:r>
          </a:p>
          <a:p>
            <a:pPr marL="2400180" lvl="1" indent="-1028649">
              <a:buFont typeface="+mj-lt"/>
              <a:buAutoNum type="arabicPeriod"/>
            </a:pPr>
            <a:r>
              <a:rPr lang="nl-NL" sz="6000" dirty="0"/>
              <a:t>moet zelf relevante criteria selecteren;</a:t>
            </a:r>
          </a:p>
          <a:p>
            <a:pPr marL="2400180" lvl="1" indent="-1028649">
              <a:buFont typeface="+mj-lt"/>
              <a:buAutoNum type="arabicPeriod"/>
            </a:pPr>
            <a:r>
              <a:rPr lang="nl-NL" sz="6000" dirty="0"/>
              <a:t>moet zelf teksten waar nodig aanpassen. </a:t>
            </a:r>
          </a:p>
          <a:p>
            <a:pPr marL="1028649" indent="-1028649">
              <a:buFont typeface="+mj-lt"/>
              <a:buAutoNum type="arabicPeriod"/>
            </a:pPr>
            <a:r>
              <a:rPr lang="nl-NL" sz="6000" dirty="0"/>
              <a:t>Geen copy-paste!</a:t>
            </a:r>
          </a:p>
          <a:p>
            <a:pPr marL="1028649" indent="-1028649">
              <a:buFont typeface="+mj-lt"/>
              <a:buAutoNum type="arabicPeriod"/>
            </a:pPr>
            <a:r>
              <a:rPr lang="nl-NL" sz="6000" dirty="0"/>
              <a:t>Goed MVI eindigt ook niet met een “I“ </a:t>
            </a:r>
          </a:p>
          <a:p>
            <a:pPr marL="2400180" lvl="1" indent="-1028649">
              <a:buFont typeface="+mj-lt"/>
              <a:buAutoNum type="arabicPeriod"/>
            </a:pPr>
            <a:r>
              <a:rPr lang="nl-NL" sz="6000" dirty="0"/>
              <a:t>Contractbepaling</a:t>
            </a:r>
          </a:p>
          <a:p>
            <a:pPr marL="2400180" lvl="1" indent="-1028649">
              <a:buFont typeface="+mj-lt"/>
              <a:buAutoNum type="arabicPeriod"/>
            </a:pPr>
            <a:r>
              <a:rPr lang="nl-NL" sz="6000" dirty="0"/>
              <a:t>Monitoring</a:t>
            </a:r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376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 1: CO</a:t>
            </a:r>
            <a:r>
              <a:rPr lang="nl-NL" baseline="-25000" dirty="0"/>
              <a:t>2</a:t>
            </a:r>
            <a:r>
              <a:rPr lang="nl-NL" dirty="0"/>
              <a:t>-PL en MVI-criteriatool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37" y="2796629"/>
            <a:ext cx="8596706" cy="82539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7537" y="2535930"/>
            <a:ext cx="8833083" cy="9221214"/>
          </a:xfrm>
        </p:spPr>
        <p:txBody>
          <a:bodyPr/>
          <a:lstStyle/>
          <a:p>
            <a:pPr algn="ctr"/>
            <a:r>
              <a:rPr lang="nl-NL" sz="8000" i="1" dirty="0">
                <a:latin typeface="French Script MT" panose="03020402040607040605" pitchFamily="66" charset="0"/>
              </a:rPr>
              <a:t>Verband houden </a:t>
            </a:r>
          </a:p>
          <a:p>
            <a:pPr algn="ctr"/>
            <a:r>
              <a:rPr lang="nl-NL" sz="8000" i="1" dirty="0">
                <a:latin typeface="French Script MT" panose="03020402040607040605" pitchFamily="66" charset="0"/>
              </a:rPr>
              <a:t>met het voorwerp </a:t>
            </a:r>
          </a:p>
          <a:p>
            <a:pPr algn="ctr"/>
            <a:r>
              <a:rPr lang="nl-NL" sz="8000" i="1" dirty="0">
                <a:latin typeface="French Script MT" panose="03020402040607040605" pitchFamily="66" charset="0"/>
              </a:rPr>
              <a:t>van de opdracht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660410" y="3907437"/>
            <a:ext cx="10922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09"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Wat kun je eisen op projectniveau?</a:t>
            </a:r>
          </a:p>
          <a:p>
            <a:pPr marL="1600120" lvl="1" indent="-685766" defTabSz="1828709"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prstClr val="black"/>
                </a:solidFill>
                <a:latin typeface="Calibri" panose="020F0502020204030204"/>
              </a:rPr>
              <a:t>Minimumeis (ja/ nee)</a:t>
            </a:r>
          </a:p>
          <a:p>
            <a:pPr marL="1600120" lvl="1" indent="-685766" defTabSz="1828709"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prstClr val="black"/>
                </a:solidFill>
                <a:latin typeface="Calibri" panose="020F0502020204030204"/>
              </a:rPr>
              <a:t>Gunningscriteria (meer/ minder)</a:t>
            </a:r>
          </a:p>
          <a:p>
            <a:pPr defTabSz="1828709"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Wat wil je eisen op bedrijfsniveau?</a:t>
            </a:r>
          </a:p>
          <a:p>
            <a:pPr marL="1600120" lvl="1" indent="-685766" defTabSz="1828709"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prstClr val="black"/>
                </a:solidFill>
                <a:latin typeface="Calibri" panose="020F0502020204030204"/>
              </a:rPr>
              <a:t>Geschiktheidseis (ja/ nee)</a:t>
            </a:r>
          </a:p>
          <a:p>
            <a:pPr marL="1600120" lvl="1" indent="-685766" defTabSz="1828709"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prstClr val="black"/>
                </a:solidFill>
                <a:latin typeface="Calibri" panose="020F0502020204030204"/>
              </a:rPr>
              <a:t>Selectiecriteria (meer/ minder)</a:t>
            </a:r>
          </a:p>
        </p:txBody>
      </p:sp>
      <p:sp>
        <p:nvSpPr>
          <p:cNvPr id="7" name="Tekstvak 6"/>
          <p:cNvSpPr txBox="1"/>
          <p:nvPr/>
        </p:nvSpPr>
        <p:spPr>
          <a:xfrm rot="20498206">
            <a:off x="14629446" y="9807158"/>
            <a:ext cx="7027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66" indent="-685766" defTabSz="1828709">
              <a:buFont typeface="Arial" panose="020B0604020202020204" pitchFamily="34" charset="0"/>
              <a:buChar char="•"/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Diversiteit en Inclusie?</a:t>
            </a:r>
          </a:p>
          <a:p>
            <a:pPr marL="685766" indent="-685766" defTabSz="1828709">
              <a:buFont typeface="Arial" panose="020B0604020202020204" pitchFamily="34" charset="0"/>
              <a:buChar char="•"/>
              <a:defRPr/>
            </a:pPr>
            <a:r>
              <a:rPr lang="nl-NL" sz="4800" dirty="0">
                <a:solidFill>
                  <a:prstClr val="black"/>
                </a:solidFill>
                <a:latin typeface="Calibri" panose="020F0502020204030204"/>
              </a:rPr>
              <a:t>Gas?</a:t>
            </a:r>
            <a:endParaRPr lang="nl-NL" sz="4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644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 2: Contractmanagement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3B7E0-D546-CD4B-822D-5266B239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033" y="3493433"/>
            <a:ext cx="14313586" cy="8702109"/>
          </a:xfrm>
        </p:spPr>
        <p:txBody>
          <a:bodyPr/>
          <a:lstStyle/>
          <a:p>
            <a:r>
              <a:rPr lang="nl-NL" i="1" dirty="0"/>
              <a:t>MVI meest toegepast bij formuleren eisen – minst in de contractfase </a:t>
            </a:r>
            <a:endParaRPr lang="nl-NL" dirty="0"/>
          </a:p>
          <a:p>
            <a:pPr marL="685766" indent="-685766">
              <a:buFont typeface="Arial" panose="020B0604020202020204" pitchFamily="34" charset="0"/>
              <a:buChar char="•"/>
            </a:pPr>
            <a:r>
              <a:rPr lang="nl-NL" b="1" u="sng" dirty="0"/>
              <a:t>39% </a:t>
            </a:r>
            <a:r>
              <a:rPr lang="nl-NL" dirty="0"/>
              <a:t>past in </a:t>
            </a:r>
            <a:r>
              <a:rPr lang="nl-NL" b="1" u="sng" dirty="0"/>
              <a:t>meer dan de helft </a:t>
            </a:r>
            <a:r>
              <a:rPr lang="nl-NL" dirty="0"/>
              <a:t>van de </a:t>
            </a:r>
            <a:r>
              <a:rPr lang="nl-NL" b="1" u="sng" dirty="0"/>
              <a:t>aanbestedingen</a:t>
            </a:r>
            <a:r>
              <a:rPr lang="nl-NL" dirty="0"/>
              <a:t> minimumeisen op het gebied van MVI toe. </a:t>
            </a:r>
          </a:p>
          <a:p>
            <a:pPr marL="685766" indent="-685766">
              <a:buFont typeface="Arial" panose="020B0604020202020204" pitchFamily="34" charset="0"/>
              <a:buChar char="•"/>
            </a:pPr>
            <a:r>
              <a:rPr lang="nl-NL" b="1" u="sng" dirty="0"/>
              <a:t>13% </a:t>
            </a:r>
            <a:r>
              <a:rPr lang="nl-NL" dirty="0"/>
              <a:t>geeft aan in </a:t>
            </a:r>
            <a:r>
              <a:rPr lang="nl-NL" b="1" u="sng" dirty="0"/>
              <a:t>meer dan de helft </a:t>
            </a:r>
            <a:r>
              <a:rPr lang="nl-NL" dirty="0"/>
              <a:t>van de aanbestedingen MVI toe te passen bij contractmanagement. </a:t>
            </a:r>
          </a:p>
          <a:p>
            <a:pPr marL="685766" indent="-685766">
              <a:buFont typeface="Arial" panose="020B0604020202020204" pitchFamily="34" charset="0"/>
              <a:buChar char="•"/>
            </a:pPr>
            <a:r>
              <a:rPr lang="nl-NL" b="1" u="sng" dirty="0"/>
              <a:t>22% van de organisaties passen MVI in het geheel niet toe bij contractmanagement</a:t>
            </a:r>
            <a:r>
              <a:rPr lang="nl-NL" dirty="0"/>
              <a:t>.</a:t>
            </a:r>
            <a:endParaRPr lang="nl-NL" sz="6000" dirty="0"/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79" y="4491906"/>
            <a:ext cx="8438601" cy="67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MVI-criteria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3B7E0-D546-CD4B-822D-5266B239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95" y="3242462"/>
            <a:ext cx="10940424" cy="8702109"/>
          </a:xfrm>
        </p:spPr>
        <p:txBody>
          <a:bodyPr/>
          <a:lstStyle/>
          <a:p>
            <a:pPr marL="914354" indent="-914354">
              <a:buFont typeface="Arial" panose="020B0604020202020204" pitchFamily="34" charset="0"/>
              <a:buChar char="•"/>
            </a:pPr>
            <a:r>
              <a:rPr lang="nl-NL" sz="6000" dirty="0"/>
              <a:t>Criteria voor Monitoring</a:t>
            </a:r>
          </a:p>
          <a:p>
            <a:pPr marL="914354" indent="-914354">
              <a:buFont typeface="Arial" panose="020B0604020202020204" pitchFamily="34" charset="0"/>
              <a:buChar char="•"/>
            </a:pPr>
            <a:r>
              <a:rPr lang="nl-NL" sz="6000" dirty="0"/>
              <a:t>Sociale criteria toevoegen</a:t>
            </a:r>
          </a:p>
          <a:p>
            <a:pPr marL="914354" indent="-914354">
              <a:buFont typeface="Arial" panose="020B0604020202020204" pitchFamily="34" charset="0"/>
              <a:buChar char="•"/>
            </a:pPr>
            <a:r>
              <a:rPr lang="nl-NL" sz="6000" dirty="0"/>
              <a:t>Samenwerking </a:t>
            </a:r>
            <a:r>
              <a:rPr lang="nl-NL" sz="6000" dirty="0" err="1"/>
              <a:t>Buyergroups</a:t>
            </a:r>
            <a:r>
              <a:rPr lang="nl-NL" sz="6000" dirty="0"/>
              <a:t> (opnemen resultaten)</a:t>
            </a:r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082" y="1574404"/>
            <a:ext cx="15680909" cy="110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CDD49-A6F8-8447-B779-07C769A6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22" y="720811"/>
            <a:ext cx="21029831" cy="2650953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13" name="Rechthoekige driehoek 12"/>
          <p:cNvSpPr/>
          <p:nvPr/>
        </p:nvSpPr>
        <p:spPr>
          <a:xfrm rot="10800000">
            <a:off x="21566823" y="446"/>
            <a:ext cx="2815589" cy="2815589"/>
          </a:xfrm>
          <a:prstGeom prst="rtTriangle">
            <a:avLst/>
          </a:prstGeom>
          <a:solidFill>
            <a:srgbClr val="01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 dirty="0">
              <a:solidFill>
                <a:srgbClr val="01689B"/>
              </a:solidFill>
              <a:latin typeface="Calibri" panose="020F0502020204030204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23333" t="8766" r="24683" b="10649"/>
          <a:stretch/>
        </p:blipFill>
        <p:spPr>
          <a:xfrm>
            <a:off x="5009824" y="-14066"/>
            <a:ext cx="15745173" cy="13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E2EEF-8C91-5D4A-CFAE-2EF0FA13E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E8F1BA-20C3-B141-0AC2-928E3C0DF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E9EA50-5D87-ACC7-6F03-7FC53AC3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7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0819C-6970-40C2-8C92-8E72C6C6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17" y="4901921"/>
            <a:ext cx="10007348" cy="3168442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7B33BB-0C8D-484A-A4CC-8FAF2CE47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3166" y="1662885"/>
            <a:ext cx="11149686" cy="10363679"/>
          </a:xfrm>
        </p:spPr>
        <p:txBody>
          <a:bodyPr>
            <a:normAutofit/>
          </a:bodyPr>
          <a:lstStyle/>
          <a:p>
            <a:pPr marL="914354" indent="-914354">
              <a:lnSpc>
                <a:spcPct val="170000"/>
              </a:lnSpc>
              <a:buFont typeface="+mj-lt"/>
              <a:buAutoNum type="arabicPeriod"/>
            </a:pPr>
            <a:r>
              <a:rPr lang="nl-NL" dirty="0"/>
              <a:t>Welkom en introductie</a:t>
            </a:r>
          </a:p>
          <a:p>
            <a:pPr marL="914354" indent="-914354">
              <a:lnSpc>
                <a:spcPct val="170000"/>
              </a:lnSpc>
              <a:buFont typeface="+mj-lt"/>
              <a:buAutoNum type="arabicPeriod"/>
            </a:pPr>
            <a:r>
              <a:rPr lang="nl-NL" dirty="0"/>
              <a:t>Relatie met CO</a:t>
            </a:r>
            <a:r>
              <a:rPr lang="nl-NL" sz="4000" baseline="-25000" dirty="0"/>
              <a:t>2</a:t>
            </a:r>
            <a:r>
              <a:rPr lang="nl-NL" dirty="0"/>
              <a:t>-Prestatieladder</a:t>
            </a:r>
          </a:p>
          <a:p>
            <a:pPr marL="914354" indent="-914354">
              <a:lnSpc>
                <a:spcPct val="170000"/>
              </a:lnSpc>
              <a:buFont typeface="+mj-lt"/>
              <a:buAutoNum type="arabicPeriod"/>
            </a:pPr>
            <a:r>
              <a:rPr lang="nl-NL" dirty="0"/>
              <a:t>Manifest en actieplannen MVOI</a:t>
            </a:r>
          </a:p>
          <a:p>
            <a:pPr marL="914354" indent="-914354">
              <a:lnSpc>
                <a:spcPct val="170000"/>
              </a:lnSpc>
              <a:buFont typeface="+mj-lt"/>
              <a:buAutoNum type="arabicPeriod"/>
            </a:pPr>
            <a:r>
              <a:rPr lang="nl-NL" dirty="0"/>
              <a:t>MVOI instrumenten en hulpmiddelen </a:t>
            </a:r>
          </a:p>
          <a:p>
            <a:pPr marL="914354" indent="-914354">
              <a:lnSpc>
                <a:spcPct val="170000"/>
              </a:lnSpc>
              <a:buFont typeface="+mj-lt"/>
              <a:buAutoNum type="arabicPeriod"/>
            </a:pPr>
            <a:r>
              <a:rPr lang="nl-NL" dirty="0"/>
              <a:t>Uitgelicht: MVI-criteriatool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C742E2-32D3-4D44-B95E-69DF2C62A1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3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5715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5F095-7348-4510-8FDE-21E81D20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42" y="2817875"/>
            <a:ext cx="19223594" cy="105329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l-NL" sz="4800" dirty="0">
                <a:solidFill>
                  <a:schemeClr val="tx1"/>
                </a:solidFill>
                <a:latin typeface="+mn-lt"/>
              </a:rPr>
              <a:t>Bij welke organisatie werkt u? En welke rol heeft u?</a:t>
            </a:r>
            <a:br>
              <a:rPr lang="nl-NL" sz="4800" dirty="0">
                <a:solidFill>
                  <a:schemeClr val="tx1"/>
                </a:solidFill>
                <a:latin typeface="+mn-lt"/>
              </a:rPr>
            </a:br>
            <a:br>
              <a:rPr lang="nl-NL" sz="4800" dirty="0">
                <a:solidFill>
                  <a:schemeClr val="tx1"/>
                </a:solidFill>
                <a:latin typeface="+mn-lt"/>
              </a:rPr>
            </a:br>
            <a:r>
              <a:rPr lang="nl-NL" sz="4800" dirty="0">
                <a:solidFill>
                  <a:schemeClr val="tx1"/>
                </a:solidFill>
                <a:latin typeface="+mn-lt"/>
              </a:rPr>
              <a:t>Bent u bekend met het Manifest MVOI of het vorige Manifest MVI? </a:t>
            </a:r>
            <a:br>
              <a:rPr lang="nl-NL" sz="4800" dirty="0">
                <a:solidFill>
                  <a:schemeClr val="tx1"/>
                </a:solidFill>
                <a:latin typeface="+mn-lt"/>
              </a:rPr>
            </a:br>
            <a:br>
              <a:rPr lang="nl-NL" sz="4800" dirty="0">
                <a:solidFill>
                  <a:schemeClr val="tx1"/>
                </a:solidFill>
                <a:latin typeface="+mn-lt"/>
              </a:rPr>
            </a:br>
            <a:r>
              <a:rPr lang="nl-NL" sz="4800" dirty="0">
                <a:solidFill>
                  <a:schemeClr val="tx1"/>
                </a:solidFill>
                <a:latin typeface="+mn-lt"/>
              </a:rPr>
              <a:t>Hoe kijkt u aan tegen maatschappelijk verantwoord opdrachtgeverschap?</a:t>
            </a:r>
            <a:br>
              <a:rPr lang="nl-NL" sz="4800" dirty="0">
                <a:solidFill>
                  <a:schemeClr val="tx1"/>
                </a:solidFill>
                <a:latin typeface="+mn-lt"/>
              </a:rPr>
            </a:br>
            <a:br>
              <a:rPr lang="nl-NL" sz="4800" dirty="0">
                <a:solidFill>
                  <a:schemeClr val="tx1"/>
                </a:solidFill>
                <a:latin typeface="+mn-lt"/>
              </a:rPr>
            </a:br>
            <a:r>
              <a:rPr lang="nl-NL" sz="4800" dirty="0">
                <a:solidFill>
                  <a:schemeClr val="tx1"/>
                </a:solidFill>
                <a:latin typeface="+mn-lt"/>
              </a:rPr>
              <a:t>Welke relatie ziet u tussen het Manifest MVOI en de CO</a:t>
            </a:r>
            <a:r>
              <a:rPr lang="nl-NL" sz="4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nl-NL" sz="4800" dirty="0">
                <a:solidFill>
                  <a:schemeClr val="tx1"/>
                </a:solidFill>
                <a:latin typeface="+mn-lt"/>
              </a:rPr>
              <a:t>-Prestatieladder?</a:t>
            </a:r>
            <a:br>
              <a:rPr lang="nl-NL" sz="4800" dirty="0">
                <a:solidFill>
                  <a:srgbClr val="016FB3"/>
                </a:solidFill>
                <a:latin typeface="+mn-lt"/>
              </a:rPr>
            </a:br>
            <a:br>
              <a:rPr lang="nl-NL" sz="4800" dirty="0">
                <a:solidFill>
                  <a:srgbClr val="016FB3"/>
                </a:solidFill>
                <a:latin typeface="+mn-lt"/>
              </a:rPr>
            </a:br>
            <a:br>
              <a:rPr lang="nl-NL" sz="4800" dirty="0">
                <a:solidFill>
                  <a:srgbClr val="016FB3"/>
                </a:solidFill>
                <a:latin typeface="+mn-lt"/>
              </a:rPr>
            </a:br>
            <a:endParaRPr lang="nl-NL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255F1C-8615-46FC-B024-C32D178D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F3E4477A-336D-437C-A668-9BE4116CE53B}"/>
              </a:ext>
            </a:extLst>
          </p:cNvPr>
          <p:cNvSpPr txBox="1">
            <a:spLocks/>
          </p:cNvSpPr>
          <p:nvPr/>
        </p:nvSpPr>
        <p:spPr>
          <a:xfrm>
            <a:off x="0" y="417899"/>
            <a:ext cx="11276866" cy="1031929"/>
          </a:xfrm>
          <a:prstGeom prst="rect">
            <a:avLst/>
          </a:prstGeom>
          <a:solidFill>
            <a:srgbClr val="154273"/>
          </a:solidFill>
        </p:spPr>
        <p:txBody>
          <a:bodyPr vert="horz" lIns="182868" tIns="91434" rIns="182868" bIns="91434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/>
            <a:r>
              <a:rPr lang="nl-NL" sz="5600" dirty="0">
                <a:solidFill>
                  <a:srgbClr val="FFFFFF"/>
                </a:solidFill>
                <a:latin typeface="Verdana"/>
              </a:rPr>
              <a:t>   Welkom en introductie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E4FCF0E-C4EC-D4A4-F932-EE2926B6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42" y="11581053"/>
            <a:ext cx="921348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500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https://we.tl/t-Z29CZGSEeI</a:t>
            </a:r>
            <a:endParaRPr lang="nl-NL" altLang="nl-NL" sz="5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17BD26-3322-4DD6-A49B-7CF678F19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738544"/>
            <a:ext cx="17413774" cy="1305931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1E1E9E-BD0D-49CC-962F-C52645E9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18267B-E264-4186-BA4D-38F783E1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4B99C5-4B0D-4EC9-868D-E8498FD0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5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29D25A93-3D16-41C9-B1F1-5CD0102D1F0E}"/>
              </a:ext>
            </a:extLst>
          </p:cNvPr>
          <p:cNvSpPr txBox="1">
            <a:spLocks/>
          </p:cNvSpPr>
          <p:nvPr/>
        </p:nvSpPr>
        <p:spPr>
          <a:xfrm>
            <a:off x="-2" y="446"/>
            <a:ext cx="21186841" cy="1449382"/>
          </a:xfrm>
          <a:prstGeom prst="rect">
            <a:avLst/>
          </a:prstGeom>
          <a:solidFill>
            <a:srgbClr val="154273"/>
          </a:solidFill>
        </p:spPr>
        <p:txBody>
          <a:bodyPr vert="horz" lIns="182868" tIns="91434" rIns="182868" bIns="91434" rtlCol="0" anchor="b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/>
            <a:r>
              <a:rPr lang="nl-NL" sz="5600" dirty="0">
                <a:solidFill>
                  <a:srgbClr val="FFFFFF"/>
                </a:solidFill>
                <a:latin typeface="Verdana"/>
              </a:rPr>
              <a:t>   	Relatie met CO</a:t>
            </a:r>
            <a:r>
              <a:rPr lang="nl-NL" sz="5600" baseline="-25000" dirty="0">
                <a:solidFill>
                  <a:srgbClr val="FFFFFF"/>
                </a:solidFill>
                <a:latin typeface="Verdana"/>
              </a:rPr>
              <a:t>2</a:t>
            </a:r>
            <a:r>
              <a:rPr lang="nl-NL" sz="5600" dirty="0">
                <a:solidFill>
                  <a:srgbClr val="FFFFFF"/>
                </a:solidFill>
                <a:latin typeface="Verdana"/>
              </a:rPr>
              <a:t>-Prestatieladder</a:t>
            </a:r>
          </a:p>
          <a:p>
            <a:pPr defTabSz="1828709"/>
            <a:r>
              <a:rPr lang="nl-NL" sz="5600" dirty="0">
                <a:solidFill>
                  <a:srgbClr val="FFFFFF"/>
                </a:solidFill>
                <a:latin typeface="Verdana"/>
              </a:rPr>
              <a:t>	Klimaatdoelen en transitie naar 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349652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BFC25B-4317-474B-9A5C-DE342B0C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9917" y="12945899"/>
            <a:ext cx="10006948" cy="528510"/>
          </a:xfrm>
        </p:spPr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96BA5F-BB44-425B-931D-765F294F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9917" y="12301793"/>
            <a:ext cx="10006948" cy="644108"/>
          </a:xfrm>
        </p:spPr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2D3784-9EF9-4F73-A885-EE7A9F01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5546" y="12301793"/>
            <a:ext cx="10010126" cy="644108"/>
          </a:xfrm>
        </p:spPr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6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tel 8">
            <a:extLst>
              <a:ext uri="{FF2B5EF4-FFF2-40B4-BE49-F238E27FC236}">
                <a16:creationId xmlns:a16="http://schemas.microsoft.com/office/drawing/2014/main" id="{04F26BB2-5753-4985-A172-75236F5806F1}"/>
              </a:ext>
            </a:extLst>
          </p:cNvPr>
          <p:cNvSpPr txBox="1">
            <a:spLocks/>
          </p:cNvSpPr>
          <p:nvPr/>
        </p:nvSpPr>
        <p:spPr>
          <a:xfrm>
            <a:off x="0" y="417899"/>
            <a:ext cx="11276866" cy="1031929"/>
          </a:xfrm>
          <a:prstGeom prst="rect">
            <a:avLst/>
          </a:prstGeom>
          <a:solidFill>
            <a:srgbClr val="154273"/>
          </a:solidFill>
        </p:spPr>
        <p:txBody>
          <a:bodyPr vert="horz" lIns="182868" tIns="91434" rIns="182868" bIns="91434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/>
            <a:r>
              <a:rPr lang="nl-NL" sz="5600" dirty="0">
                <a:solidFill>
                  <a:srgbClr val="FFFFFF"/>
                </a:solidFill>
                <a:latin typeface="Verdana"/>
              </a:rPr>
              <a:t>     Manifest en actieplannen MVOI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0BD360-875B-4175-A119-DEFA9605B9C7}"/>
              </a:ext>
            </a:extLst>
          </p:cNvPr>
          <p:cNvSpPr txBox="1"/>
          <p:nvPr/>
        </p:nvSpPr>
        <p:spPr>
          <a:xfrm>
            <a:off x="1114876" y="3873831"/>
            <a:ext cx="107348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09"/>
            <a:r>
              <a:rPr lang="nl-NL" sz="4000" dirty="0">
                <a:solidFill>
                  <a:srgbClr val="000000"/>
                </a:solidFill>
                <a:latin typeface="Verdana"/>
              </a:rPr>
              <a:t>Welke maatschappelijke doelen zijn er en wat wil de organisatie bereiken?</a:t>
            </a:r>
            <a:endParaRPr lang="nl-NL" sz="4800" dirty="0">
              <a:solidFill>
                <a:srgbClr val="000000"/>
              </a:solidFill>
              <a:latin typeface="Verdana"/>
            </a:endParaRPr>
          </a:p>
          <a:p>
            <a:pPr defTabSz="1828709"/>
            <a:br>
              <a:rPr lang="nl-NL" sz="6400" dirty="0">
                <a:solidFill>
                  <a:srgbClr val="000000"/>
                </a:solidFill>
                <a:latin typeface="Verdana"/>
              </a:rPr>
            </a:br>
            <a:r>
              <a:rPr lang="nl-NL" sz="4000" dirty="0">
                <a:solidFill>
                  <a:srgbClr val="000000"/>
                </a:solidFill>
                <a:latin typeface="Verdana"/>
              </a:rPr>
              <a:t>Hoe kunt u MVOI borgen in de organisatie en aanpak bepalen?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2AD386-0D9A-4D06-AB2D-D140E3D427D9}"/>
              </a:ext>
            </a:extLst>
          </p:cNvPr>
          <p:cNvSpPr txBox="1"/>
          <p:nvPr/>
        </p:nvSpPr>
        <p:spPr>
          <a:xfrm>
            <a:off x="12498777" y="3927052"/>
            <a:ext cx="1147447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09"/>
            <a:r>
              <a:rPr lang="nl-NL" sz="4000" b="1" dirty="0" err="1">
                <a:solidFill>
                  <a:srgbClr val="000000"/>
                </a:solidFill>
                <a:latin typeface="Verdana"/>
              </a:rPr>
              <a:t>Webtool</a:t>
            </a:r>
            <a:r>
              <a:rPr lang="nl-NL" sz="4000" b="1" dirty="0">
                <a:solidFill>
                  <a:srgbClr val="000000"/>
                </a:solidFill>
                <a:latin typeface="Verdana"/>
              </a:rPr>
              <a:t> ISO 20400 </a:t>
            </a:r>
          </a:p>
          <a:p>
            <a:pPr defTabSz="1828709"/>
            <a:r>
              <a:rPr lang="nl-NL" sz="3200" dirty="0">
                <a:solidFill>
                  <a:srgbClr val="000000"/>
                </a:solidFill>
                <a:latin typeface="Verdana"/>
              </a:rPr>
              <a:t>van abstracte maatschappelijke doelstellingen concrete acties maken</a:t>
            </a:r>
          </a:p>
          <a:p>
            <a:pPr defTabSz="1828709"/>
            <a:endParaRPr lang="nl-NL" sz="3600" dirty="0">
              <a:solidFill>
                <a:srgbClr val="000000"/>
              </a:solidFill>
              <a:latin typeface="Verdana"/>
            </a:endParaRPr>
          </a:p>
          <a:p>
            <a:pPr defTabSz="1828709"/>
            <a:r>
              <a:rPr lang="nl-NL" sz="4000" b="1" dirty="0" err="1">
                <a:solidFill>
                  <a:srgbClr val="000000"/>
                </a:solidFill>
                <a:latin typeface="Verdana"/>
              </a:rPr>
              <a:t>Ambitieweb</a:t>
            </a:r>
            <a:endParaRPr lang="nl-NL" sz="4000" b="1" dirty="0">
              <a:solidFill>
                <a:srgbClr val="000000"/>
              </a:solidFill>
              <a:latin typeface="Verdana"/>
            </a:endParaRPr>
          </a:p>
          <a:p>
            <a:pPr defTabSz="1828709"/>
            <a:r>
              <a:rPr lang="nl-NL" sz="3200" dirty="0">
                <a:solidFill>
                  <a:srgbClr val="000000"/>
                </a:solidFill>
                <a:latin typeface="Verdana"/>
              </a:rPr>
              <a:t>= instrument om doelstellingen op zowel organisatieniveau als op het niveau van inkoopopdrachten concreet te maken</a:t>
            </a:r>
            <a:endParaRPr lang="nl-NL" sz="22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1" name="Graphic 10" descr="Badge vraagteken met effen opvulling">
            <a:extLst>
              <a:ext uri="{FF2B5EF4-FFF2-40B4-BE49-F238E27FC236}">
                <a16:creationId xmlns:a16="http://schemas.microsoft.com/office/drawing/2014/main" id="{D996E826-8CF9-478A-AFFF-8315BB6E4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786" y="1916239"/>
            <a:ext cx="1813940" cy="1813940"/>
          </a:xfrm>
          <a:prstGeom prst="rect">
            <a:avLst/>
          </a:prstGeom>
        </p:spPr>
      </p:pic>
      <p:pic>
        <p:nvPicPr>
          <p:cNvPr id="13" name="Graphic 12" descr="Informatie met effen opvulling">
            <a:extLst>
              <a:ext uri="{FF2B5EF4-FFF2-40B4-BE49-F238E27FC236}">
                <a16:creationId xmlns:a16="http://schemas.microsoft.com/office/drawing/2014/main" id="{1F6412A7-E183-4C6E-B12D-47BB7524D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98777" y="1886593"/>
            <a:ext cx="1813940" cy="181394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C766F37-A989-42C8-9DC0-6643B7C0649A}"/>
              </a:ext>
            </a:extLst>
          </p:cNvPr>
          <p:cNvSpPr txBox="1"/>
          <p:nvPr/>
        </p:nvSpPr>
        <p:spPr>
          <a:xfrm>
            <a:off x="1148786" y="10625735"/>
            <a:ext cx="10345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09"/>
            <a:r>
              <a:rPr lang="nl-NL" sz="4000" dirty="0">
                <a:solidFill>
                  <a:srgbClr val="000000"/>
                </a:solidFill>
                <a:latin typeface="Verdana"/>
              </a:rPr>
              <a:t>Heeft u vragen?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1F1FCFD-3685-47CB-8E81-1DE7706A7909}"/>
              </a:ext>
            </a:extLst>
          </p:cNvPr>
          <p:cNvSpPr txBox="1"/>
          <p:nvPr/>
        </p:nvSpPr>
        <p:spPr>
          <a:xfrm>
            <a:off x="12498777" y="10522167"/>
            <a:ext cx="1113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09"/>
            <a:r>
              <a:rPr lang="nl-NL" sz="4000" dirty="0">
                <a:solidFill>
                  <a:srgbClr val="000000"/>
                </a:solidFill>
                <a:latin typeface="Verdana"/>
              </a:rPr>
              <a:t>Uw ingang naar de Rijksoverheid is vragenloket </a:t>
            </a:r>
            <a:r>
              <a:rPr lang="nl-NL" sz="4000" b="1" dirty="0">
                <a:solidFill>
                  <a:srgbClr val="000000"/>
                </a:solidFill>
                <a:latin typeface="Verdana"/>
              </a:rPr>
              <a:t>PIANOo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2B22AEA-6FE5-4AEB-8D2E-21185571C1C5}"/>
              </a:ext>
            </a:extLst>
          </p:cNvPr>
          <p:cNvSpPr txBox="1"/>
          <p:nvPr/>
        </p:nvSpPr>
        <p:spPr>
          <a:xfrm>
            <a:off x="7468164" y="9410943"/>
            <a:ext cx="865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09"/>
            <a:r>
              <a:rPr lang="nl-NL" sz="3600" b="1" dirty="0">
                <a:solidFill>
                  <a:srgbClr val="E38A41"/>
                </a:solidFill>
                <a:latin typeface="Verdana"/>
              </a:rPr>
              <a:t>Basis voor het actieplan MVOI</a:t>
            </a:r>
          </a:p>
        </p:txBody>
      </p:sp>
      <p:sp>
        <p:nvSpPr>
          <p:cNvPr id="20" name="Rechteraccolade 19">
            <a:extLst>
              <a:ext uri="{FF2B5EF4-FFF2-40B4-BE49-F238E27FC236}">
                <a16:creationId xmlns:a16="http://schemas.microsoft.com/office/drawing/2014/main" id="{7C8DA9C9-2FF5-4020-B612-6C6E897AAC3E}"/>
              </a:ext>
            </a:extLst>
          </p:cNvPr>
          <p:cNvSpPr/>
          <p:nvPr/>
        </p:nvSpPr>
        <p:spPr>
          <a:xfrm rot="5400000">
            <a:off x="11898149" y="-2185412"/>
            <a:ext cx="703338" cy="22202064"/>
          </a:xfrm>
          <a:prstGeom prst="rightBrace">
            <a:avLst>
              <a:gd name="adj1" fmla="val 63620"/>
              <a:gd name="adj2" fmla="val 52149"/>
            </a:avLst>
          </a:prstGeom>
          <a:ln>
            <a:solidFill>
              <a:srgbClr val="E17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09"/>
            <a:endParaRPr lang="nl-NL" sz="360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37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0159FAC-737E-4F00-8565-679B296E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"/>
          <a:stretch/>
        </p:blipFill>
        <p:spPr>
          <a:xfrm>
            <a:off x="322257" y="-39743"/>
            <a:ext cx="23162528" cy="13549910"/>
          </a:xfrm>
          <a:prstGeom prst="snip1Rect">
            <a:avLst>
              <a:gd name="adj" fmla="val 0"/>
            </a:avLst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D9EE53-6B57-4B36-8B60-CE56ADDF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ACC67E-418C-4A47-9815-BA85E83E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709"/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9B0C26-F2C8-4DFB-8B94-37D05067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7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10F8EAA5-0E6E-4EC2-A47E-1783CE023EBB}"/>
              </a:ext>
            </a:extLst>
          </p:cNvPr>
          <p:cNvSpPr txBox="1">
            <a:spLocks/>
          </p:cNvSpPr>
          <p:nvPr/>
        </p:nvSpPr>
        <p:spPr>
          <a:xfrm>
            <a:off x="0" y="602043"/>
            <a:ext cx="11276866" cy="1031929"/>
          </a:xfrm>
          <a:prstGeom prst="rect">
            <a:avLst/>
          </a:prstGeom>
          <a:solidFill>
            <a:srgbClr val="154273"/>
          </a:solidFill>
        </p:spPr>
        <p:txBody>
          <a:bodyPr vert="horz" lIns="182868" tIns="91434" rIns="182868" bIns="91434" rtlCol="0"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/>
            <a:r>
              <a:rPr lang="nl-NL" sz="5600" dirty="0">
                <a:solidFill>
                  <a:srgbClr val="FFFFFF"/>
                </a:solidFill>
                <a:latin typeface="Verdana"/>
              </a:rPr>
              <a:t>   Stappen per maatschappelijk doel</a:t>
            </a:r>
          </a:p>
        </p:txBody>
      </p:sp>
    </p:spTree>
    <p:extLst>
      <p:ext uri="{BB962C8B-B14F-4D97-AF65-F5344CB8AC3E}">
        <p14:creationId xmlns:p14="http://schemas.microsoft.com/office/powerpoint/2010/main" val="2113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255F1C-8615-46FC-B024-C32D178D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/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/>
              <a:t>8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F3E4477A-336D-437C-A668-9BE4116CE53B}"/>
              </a:ext>
            </a:extLst>
          </p:cNvPr>
          <p:cNvSpPr txBox="1">
            <a:spLocks/>
          </p:cNvSpPr>
          <p:nvPr/>
        </p:nvSpPr>
        <p:spPr>
          <a:xfrm>
            <a:off x="0" y="417899"/>
            <a:ext cx="11276866" cy="1031929"/>
          </a:xfrm>
          <a:prstGeom prst="rect">
            <a:avLst/>
          </a:prstGeom>
          <a:solidFill>
            <a:srgbClr val="154273"/>
          </a:solidFill>
        </p:spPr>
        <p:txBody>
          <a:bodyPr vert="horz" lIns="182868" tIns="91434" rIns="182868" bIns="91434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/>
            <a:r>
              <a:rPr lang="nl-NL" sz="5600" dirty="0">
                <a:solidFill>
                  <a:srgbClr val="FFFFFF"/>
                </a:solidFill>
                <a:latin typeface="Verdana"/>
              </a:rPr>
              <a:t>   Actieplannen MVOI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4B5A05-0987-2A65-8F7F-4CB54305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11" y="2313242"/>
            <a:ext cx="21247235" cy="95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F19F8F-10A9-41E8-8F89-28F08191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E3D34-7DAC-4995-945E-92200FE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23DD-961B-43C0-BFFD-43E8C2D4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709">
              <a:defRPr/>
            </a:pPr>
            <a:fld id="{10A0A6AF-03C5-477E-939A-E28F7E7F05EA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1828709">
                <a:defRPr/>
              </a:pPr>
              <a:t>9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F27AC18-2C6B-4EA2-AD62-48DE8F108E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5" y="1658063"/>
            <a:ext cx="23139157" cy="1181303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D4CE3D7-AE04-4D89-B836-E89189F37D14}"/>
              </a:ext>
            </a:extLst>
          </p:cNvPr>
          <p:cNvSpPr/>
          <p:nvPr/>
        </p:nvSpPr>
        <p:spPr>
          <a:xfrm>
            <a:off x="17743048" y="6465132"/>
            <a:ext cx="4555061" cy="820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E28B0B-BB87-4FF0-818B-93C9F0028783}"/>
              </a:ext>
            </a:extLst>
          </p:cNvPr>
          <p:cNvSpPr/>
          <p:nvPr/>
        </p:nvSpPr>
        <p:spPr>
          <a:xfrm>
            <a:off x="17723393" y="8008684"/>
            <a:ext cx="5389103" cy="820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88C052-B23E-41D2-923C-CCA26E97C5A8}"/>
              </a:ext>
            </a:extLst>
          </p:cNvPr>
          <p:cNvSpPr/>
          <p:nvPr/>
        </p:nvSpPr>
        <p:spPr>
          <a:xfrm>
            <a:off x="17577534" y="11073746"/>
            <a:ext cx="3347416" cy="820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>
              <a:defRPr/>
            </a:pPr>
            <a:endParaRPr lang="nl-NL" sz="36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8275321C-599E-450C-88C1-D27768A16DC4}"/>
              </a:ext>
            </a:extLst>
          </p:cNvPr>
          <p:cNvSpPr txBox="1">
            <a:spLocks/>
          </p:cNvSpPr>
          <p:nvPr/>
        </p:nvSpPr>
        <p:spPr>
          <a:xfrm>
            <a:off x="658769" y="1296636"/>
            <a:ext cx="21845754" cy="996587"/>
          </a:xfrm>
          <a:prstGeom prst="rect">
            <a:avLst/>
          </a:prstGeom>
        </p:spPr>
        <p:txBody>
          <a:bodyPr vert="horz" lIns="182868" tIns="91434" rIns="182868" bIns="91434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09">
              <a:defRPr/>
            </a:pPr>
            <a:r>
              <a:rPr lang="en-US" sz="5600" b="1" dirty="0" err="1">
                <a:solidFill>
                  <a:srgbClr val="017BC6"/>
                </a:solidFill>
                <a:latin typeface="Verdana"/>
              </a:rPr>
              <a:t>Waar</a:t>
            </a:r>
            <a:r>
              <a:rPr lang="en-US" sz="5600" b="1" dirty="0">
                <a:solidFill>
                  <a:srgbClr val="017BC6"/>
                </a:solidFill>
                <a:latin typeface="Verdana"/>
              </a:rPr>
              <a:t> zit de </a:t>
            </a:r>
            <a:r>
              <a:rPr lang="en-US" sz="5600" b="1" dirty="0" err="1">
                <a:solidFill>
                  <a:srgbClr val="017BC6"/>
                </a:solidFill>
                <a:latin typeface="Verdana"/>
              </a:rPr>
              <a:t>grote</a:t>
            </a:r>
            <a:r>
              <a:rPr lang="en-US" sz="5600" b="1" dirty="0">
                <a:solidFill>
                  <a:srgbClr val="017BC6"/>
                </a:solidFill>
                <a:latin typeface="Verdana"/>
              </a:rPr>
              <a:t> impact?</a:t>
            </a:r>
            <a:endParaRPr lang="nl-NL" sz="6400" b="1" dirty="0">
              <a:solidFill>
                <a:srgbClr val="017BC6"/>
              </a:solidFill>
              <a:latin typeface="Verdana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D72A38E-BE1B-41D9-B660-6A5F5649B4D8}"/>
              </a:ext>
            </a:extLst>
          </p:cNvPr>
          <p:cNvSpPr txBox="1">
            <a:spLocks/>
          </p:cNvSpPr>
          <p:nvPr/>
        </p:nvSpPr>
        <p:spPr>
          <a:xfrm>
            <a:off x="1574697" y="12747244"/>
            <a:ext cx="10006948" cy="644108"/>
          </a:xfrm>
          <a:prstGeom prst="rect">
            <a:avLst/>
          </a:prstGeom>
        </p:spPr>
        <p:txBody>
          <a:bodyPr vert="horz" lIns="182868" tIns="91434" rIns="182868" bIns="91434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09">
              <a:defRPr/>
            </a:pPr>
            <a:r>
              <a:rPr lang="en-US" sz="2100" dirty="0">
                <a:solidFill>
                  <a:srgbClr val="000000"/>
                </a:solidFill>
                <a:latin typeface="Verdana"/>
              </a:rPr>
              <a:t>RIVM, 2021, </a:t>
            </a:r>
            <a:r>
              <a:rPr lang="en-US" sz="2100" dirty="0" err="1">
                <a:solidFill>
                  <a:srgbClr val="000000"/>
                </a:solidFill>
                <a:latin typeface="Verdana"/>
              </a:rPr>
              <a:t>rapportnr</a:t>
            </a:r>
            <a:r>
              <a:rPr lang="en-US" sz="2100" dirty="0">
                <a:solidFill>
                  <a:srgbClr val="000000"/>
                </a:solidFill>
                <a:latin typeface="Verdana"/>
              </a:rPr>
              <a:t> 2021-0087</a:t>
            </a:r>
            <a:endParaRPr lang="nl-NL" sz="21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414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3">
      <a:dk1>
        <a:srgbClr val="3C8088"/>
      </a:dk1>
      <a:lt1>
        <a:srgbClr val="FEFFFE"/>
      </a:lt1>
      <a:dk2>
        <a:srgbClr val="B7B8B7"/>
      </a:dk2>
      <a:lt2>
        <a:srgbClr val="DDDEDD"/>
      </a:lt2>
      <a:accent1>
        <a:srgbClr val="499A93"/>
      </a:accent1>
      <a:accent2>
        <a:srgbClr val="7CB6B7"/>
      </a:accent2>
      <a:accent3>
        <a:srgbClr val="E4F0F0"/>
      </a:accent3>
      <a:accent4>
        <a:srgbClr val="F8C3AD"/>
      </a:accent4>
      <a:accent5>
        <a:srgbClr val="FAB39A"/>
      </a:accent5>
      <a:accent6>
        <a:srgbClr val="F9A48B"/>
      </a:accent6>
      <a:hlink>
        <a:srgbClr val="489992"/>
      </a:hlink>
      <a:folHlink>
        <a:srgbClr val="489A92"/>
      </a:folHlink>
    </a:clrScheme>
    <a:fontScheme name="Aangepast 1">
      <a:majorFont>
        <a:latin typeface="Korolev"/>
        <a:ea typeface=""/>
        <a:cs typeface=""/>
      </a:majorFont>
      <a:minorFont>
        <a:latin typeface="Work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94d76-235b-4cf1-a160-aaaccfc44277" xsi:nil="true"/>
    <lcf76f155ced4ddcb4097134ff3c332f xmlns="9223855b-ed36-4989-9d84-6e54b571b5e7">
      <Terms xmlns="http://schemas.microsoft.com/office/infopath/2007/PartnerControls"/>
    </lcf76f155ced4ddcb4097134ff3c332f>
    <SharedWithUsers xmlns="89894d76-235b-4cf1-a160-aaaccfc44277">
      <UserInfo>
        <DisplayName>Maud Vastbinder</DisplayName>
        <AccountId>9</AccountId>
        <AccountType/>
      </UserInfo>
      <UserInfo>
        <DisplayName>Ghislaine Duvalois</DisplayName>
        <AccountId>106</AccountId>
        <AccountType/>
      </UserInfo>
      <UserInfo>
        <DisplayName>Anouk Overbeek | HIER</DisplayName>
        <AccountId>69</AccountId>
        <AccountType/>
      </UserInfo>
      <UserInfo>
        <DisplayName>Brian Heikamp</DisplayName>
        <AccountId>8</AccountId>
        <AccountType/>
      </UserInfo>
      <UserInfo>
        <DisplayName>Administratie SKAO</DisplayName>
        <AccountId>94</AccountId>
        <AccountType/>
      </UserInfo>
      <UserInfo>
        <DisplayName>Gijs Termeer</DisplayName>
        <AccountId>10</AccountId>
        <AccountType/>
      </UserInfo>
      <UserInfo>
        <DisplayName>Annemiek Lauwerijssen</DisplayName>
        <AccountId>42</AccountId>
        <AccountType/>
      </UserInfo>
      <UserInfo>
        <DisplayName>Tijmen de Groot</DisplayName>
        <AccountId>74</AccountId>
        <AccountType/>
      </UserInfo>
      <UserInfo>
        <DisplayName>Vincent Swinkels</DisplayName>
        <AccountId>100</AccountId>
        <AccountType/>
      </UserInfo>
      <UserInfo>
        <DisplayName>George Thurley</DisplayName>
        <AccountId>102</AccountId>
        <AccountType/>
      </UserInfo>
      <UserInfo>
        <DisplayName>Christiaan van der Spijk</DisplayName>
        <AccountId>104</AccountId>
        <AccountType/>
      </UserInfo>
      <UserInfo>
        <DisplayName>Danja Roelofs</DisplayName>
        <AccountId>137</AccountId>
        <AccountType/>
      </UserInfo>
      <UserInfo>
        <DisplayName>Thijs Wentink | SKAO</DisplayName>
        <AccountId>144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3F13560725045811A8489B3707E9A" ma:contentTypeVersion="16" ma:contentTypeDescription="Een nieuw document maken." ma:contentTypeScope="" ma:versionID="aa1677e7b35831eeb512e7c19e025450">
  <xsd:schema xmlns:xsd="http://www.w3.org/2001/XMLSchema" xmlns:xs="http://www.w3.org/2001/XMLSchema" xmlns:p="http://schemas.microsoft.com/office/2006/metadata/properties" xmlns:ns2="89894d76-235b-4cf1-a160-aaaccfc44277" xmlns:ns3="9223855b-ed36-4989-9d84-6e54b571b5e7" targetNamespace="http://schemas.microsoft.com/office/2006/metadata/properties" ma:root="true" ma:fieldsID="29f0936c7b723a76120d8c3b2f7d6310" ns2:_="" ns3:_="">
    <xsd:import namespace="89894d76-235b-4cf1-a160-aaaccfc44277"/>
    <xsd:import namespace="9223855b-ed36-4989-9d84-6e54b571b5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4d76-235b-4cf1-a160-aaaccfc442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c42fc3-0c19-4688-ad1f-4dcf0499b976}" ma:internalName="TaxCatchAll" ma:showField="CatchAllData" ma:web="89894d76-235b-4cf1-a160-aaaccfc44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3855b-ed36-4989-9d84-6e54b571b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B40CC-C29A-47C7-AC6E-1B3DCEC862EF}">
  <ds:schemaRefs>
    <ds:schemaRef ds:uri="http://schemas.microsoft.com/office/2006/metadata/properties"/>
    <ds:schemaRef ds:uri="http://schemas.microsoft.com/office/infopath/2007/PartnerControls"/>
    <ds:schemaRef ds:uri="89894d76-235b-4cf1-a160-aaaccfc44277"/>
    <ds:schemaRef ds:uri="9223855b-ed36-4989-9d84-6e54b571b5e7"/>
  </ds:schemaRefs>
</ds:datastoreItem>
</file>

<file path=customXml/itemProps2.xml><?xml version="1.0" encoding="utf-8"?>
<ds:datastoreItem xmlns:ds="http://schemas.openxmlformats.org/officeDocument/2006/customXml" ds:itemID="{39BDCF75-09CC-41DF-9E85-245439F1E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3953C-C720-4686-9417-5F28BBD2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94d76-235b-4cf1-a160-aaaccfc44277"/>
    <ds:schemaRef ds:uri="9223855b-ed36-4989-9d84-6e54b571b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601</Words>
  <Application>Microsoft Office PowerPoint</Application>
  <PresentationFormat>Aangepast</PresentationFormat>
  <Paragraphs>122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25</vt:i4>
      </vt:variant>
    </vt:vector>
  </HeadingPairs>
  <TitlesOfParts>
    <vt:vector size="39" baseType="lpstr">
      <vt:lpstr>Korolev Light</vt:lpstr>
      <vt:lpstr>Work Sans Light</vt:lpstr>
      <vt:lpstr>RijksoverheidSansText</vt:lpstr>
      <vt:lpstr>RijksoverheidSansHeading</vt:lpstr>
      <vt:lpstr>Verdana</vt:lpstr>
      <vt:lpstr>French Script MT</vt:lpstr>
      <vt:lpstr>Calibri</vt:lpstr>
      <vt:lpstr>Wingdings</vt:lpstr>
      <vt:lpstr>Arial</vt:lpstr>
      <vt:lpstr>Work Sans</vt:lpstr>
      <vt:lpstr>Office Theme</vt:lpstr>
      <vt:lpstr>IenW Nederlands 16:9</vt:lpstr>
      <vt:lpstr>IenW Engels 16:9</vt:lpstr>
      <vt:lpstr>Kantoorthema</vt:lpstr>
      <vt:lpstr>PowerPoint-presentatie</vt:lpstr>
      <vt:lpstr>PowerPoint-presentatie</vt:lpstr>
      <vt:lpstr>Programma</vt:lpstr>
      <vt:lpstr>Bij welke organisatie werkt u? En welke rol heeft u?  Bent u bekend met het Manifest MVOI of het vorige Manifest MVI?   Hoe kijkt u aan tegen maatschappelijk verantwoord opdrachtgeverschap?  Welke relatie ziet u tussen het Manifest MVOI en de CO2-Prestatieladder?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Manifest concretiseren MVI-criteriatool en  CO2-PL</vt:lpstr>
      <vt:lpstr>Quick scan</vt:lpstr>
      <vt:lpstr>MV(O)I begint niet met een “I"</vt:lpstr>
      <vt:lpstr>PowerPoint-presentatie</vt:lpstr>
      <vt:lpstr>MVI-criteriatool</vt:lpstr>
      <vt:lpstr>PowerPoint-presentatie</vt:lpstr>
      <vt:lpstr>PowerPoint-presentatie</vt:lpstr>
      <vt:lpstr>PowerPoint-presentatie</vt:lpstr>
      <vt:lpstr>MVI-criteriatool</vt:lpstr>
      <vt:lpstr>Uitdaging 1: CO2-PL en MVI-criteriatool</vt:lpstr>
      <vt:lpstr>Uitdaging 2: Contractmanagement</vt:lpstr>
      <vt:lpstr>MVI-criteria planning</vt:lpstr>
      <vt:lpstr>Vragen?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Casper Email</dc:creator>
  <cp:keywords/>
  <dc:description/>
  <cp:lastModifiedBy>Brian Heikamp</cp:lastModifiedBy>
  <cp:revision>59</cp:revision>
  <dcterms:created xsi:type="dcterms:W3CDTF">2021-08-05T13:55:43Z</dcterms:created>
  <dcterms:modified xsi:type="dcterms:W3CDTF">2022-10-26T07:37:56Z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0x0101001F53F13560725045811A8489B3707E9A</vt:lpwstr>
  </property>
  <property fmtid="{D5CDD505-2E9C-101B-9397-08002B2CF9AE}" pid="3" name="MediaServiceImageTags">
    <vt:lpwstr/>
  </property>
</Properties>
</file>